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60" y="7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4819650" cy="2476500"/>
          </a:xfrm>
          <a:custGeom>
            <a:avLst/>
            <a:gdLst/>
            <a:ahLst/>
            <a:cxnLst/>
            <a:rect l="l" t="t" r="r" b="b"/>
            <a:pathLst>
              <a:path w="4819650" h="2476500">
                <a:moveTo>
                  <a:pt x="4819154" y="12674"/>
                </a:moveTo>
                <a:lnTo>
                  <a:pt x="4785626" y="12674"/>
                </a:lnTo>
                <a:lnTo>
                  <a:pt x="4778756" y="114274"/>
                </a:lnTo>
                <a:lnTo>
                  <a:pt x="4774679" y="139674"/>
                </a:lnTo>
                <a:lnTo>
                  <a:pt x="4769701" y="177774"/>
                </a:lnTo>
                <a:lnTo>
                  <a:pt x="4763821" y="203174"/>
                </a:lnTo>
                <a:lnTo>
                  <a:pt x="4757039" y="228574"/>
                </a:lnTo>
                <a:lnTo>
                  <a:pt x="4743666" y="279374"/>
                </a:lnTo>
                <a:lnTo>
                  <a:pt x="4728083" y="330174"/>
                </a:lnTo>
                <a:lnTo>
                  <a:pt x="4710188" y="368274"/>
                </a:lnTo>
                <a:lnTo>
                  <a:pt x="4689932" y="419074"/>
                </a:lnTo>
                <a:lnTo>
                  <a:pt x="4673358" y="446913"/>
                </a:lnTo>
                <a:lnTo>
                  <a:pt x="4677537" y="435000"/>
                </a:lnTo>
                <a:lnTo>
                  <a:pt x="4689843" y="409600"/>
                </a:lnTo>
                <a:lnTo>
                  <a:pt x="4701387" y="384200"/>
                </a:lnTo>
                <a:lnTo>
                  <a:pt x="4712055" y="346100"/>
                </a:lnTo>
                <a:lnTo>
                  <a:pt x="4721733" y="320700"/>
                </a:lnTo>
                <a:lnTo>
                  <a:pt x="4726089" y="308000"/>
                </a:lnTo>
                <a:lnTo>
                  <a:pt x="4730369" y="295300"/>
                </a:lnTo>
                <a:lnTo>
                  <a:pt x="4734445" y="269900"/>
                </a:lnTo>
                <a:lnTo>
                  <a:pt x="4738243" y="257200"/>
                </a:lnTo>
                <a:lnTo>
                  <a:pt x="4745482" y="231800"/>
                </a:lnTo>
                <a:lnTo>
                  <a:pt x="4751451" y="206400"/>
                </a:lnTo>
                <a:lnTo>
                  <a:pt x="4756924" y="168300"/>
                </a:lnTo>
                <a:lnTo>
                  <a:pt x="4761573" y="142900"/>
                </a:lnTo>
                <a:lnTo>
                  <a:pt x="4765408" y="104800"/>
                </a:lnTo>
                <a:lnTo>
                  <a:pt x="4768469" y="79400"/>
                </a:lnTo>
                <a:lnTo>
                  <a:pt x="4771606" y="3200"/>
                </a:lnTo>
                <a:lnTo>
                  <a:pt x="4761941" y="3200"/>
                </a:lnTo>
                <a:lnTo>
                  <a:pt x="4762081" y="0"/>
                </a:lnTo>
                <a:lnTo>
                  <a:pt x="4652340" y="0"/>
                </a:lnTo>
                <a:lnTo>
                  <a:pt x="4652340" y="494411"/>
                </a:lnTo>
                <a:lnTo>
                  <a:pt x="4652086" y="495274"/>
                </a:lnTo>
                <a:lnTo>
                  <a:pt x="4650092" y="498462"/>
                </a:lnTo>
                <a:lnTo>
                  <a:pt x="4652340" y="494411"/>
                </a:lnTo>
                <a:lnTo>
                  <a:pt x="4652340" y="0"/>
                </a:lnTo>
                <a:lnTo>
                  <a:pt x="4205097" y="0"/>
                </a:lnTo>
                <a:lnTo>
                  <a:pt x="4093972" y="0"/>
                </a:lnTo>
                <a:lnTo>
                  <a:pt x="4090924" y="46101"/>
                </a:lnTo>
                <a:lnTo>
                  <a:pt x="4083951" y="85788"/>
                </a:lnTo>
                <a:lnTo>
                  <a:pt x="4074122" y="124231"/>
                </a:lnTo>
                <a:lnTo>
                  <a:pt x="4061383" y="161798"/>
                </a:lnTo>
                <a:lnTo>
                  <a:pt x="4045686" y="198882"/>
                </a:lnTo>
                <a:lnTo>
                  <a:pt x="4026992" y="235826"/>
                </a:lnTo>
                <a:lnTo>
                  <a:pt x="4005262" y="272999"/>
                </a:lnTo>
                <a:lnTo>
                  <a:pt x="3980446" y="310769"/>
                </a:lnTo>
                <a:lnTo>
                  <a:pt x="3952494" y="349516"/>
                </a:lnTo>
                <a:lnTo>
                  <a:pt x="3921366" y="389585"/>
                </a:lnTo>
                <a:lnTo>
                  <a:pt x="3887012" y="431342"/>
                </a:lnTo>
                <a:lnTo>
                  <a:pt x="3849408" y="475170"/>
                </a:lnTo>
                <a:lnTo>
                  <a:pt x="3808476" y="521423"/>
                </a:lnTo>
                <a:lnTo>
                  <a:pt x="3764203" y="570484"/>
                </a:lnTo>
                <a:lnTo>
                  <a:pt x="3683330" y="658926"/>
                </a:lnTo>
                <a:lnTo>
                  <a:pt x="3615906" y="733272"/>
                </a:lnTo>
                <a:lnTo>
                  <a:pt x="3581654" y="771677"/>
                </a:lnTo>
                <a:lnTo>
                  <a:pt x="3547046" y="811085"/>
                </a:lnTo>
                <a:lnTo>
                  <a:pt x="3474720" y="894778"/>
                </a:lnTo>
                <a:lnTo>
                  <a:pt x="3437280" y="936637"/>
                </a:lnTo>
                <a:lnTo>
                  <a:pt x="3399726" y="977239"/>
                </a:lnTo>
                <a:lnTo>
                  <a:pt x="3362033" y="1016609"/>
                </a:lnTo>
                <a:lnTo>
                  <a:pt x="3324199" y="1054760"/>
                </a:lnTo>
                <a:lnTo>
                  <a:pt x="3286214" y="1091679"/>
                </a:lnTo>
                <a:lnTo>
                  <a:pt x="3248063" y="1127391"/>
                </a:lnTo>
                <a:lnTo>
                  <a:pt x="3209747" y="1161897"/>
                </a:lnTo>
                <a:lnTo>
                  <a:pt x="3171240" y="1195222"/>
                </a:lnTo>
                <a:lnTo>
                  <a:pt x="3132531" y="1227353"/>
                </a:lnTo>
                <a:lnTo>
                  <a:pt x="3093618" y="1258303"/>
                </a:lnTo>
                <a:lnTo>
                  <a:pt x="3054477" y="1288097"/>
                </a:lnTo>
                <a:lnTo>
                  <a:pt x="3015107" y="1316723"/>
                </a:lnTo>
                <a:lnTo>
                  <a:pt x="2975495" y="1344206"/>
                </a:lnTo>
                <a:lnTo>
                  <a:pt x="2935643" y="1370533"/>
                </a:lnTo>
                <a:lnTo>
                  <a:pt x="2895511" y="1395742"/>
                </a:lnTo>
                <a:lnTo>
                  <a:pt x="2855112" y="1419821"/>
                </a:lnTo>
                <a:lnTo>
                  <a:pt x="2814421" y="1442783"/>
                </a:lnTo>
                <a:lnTo>
                  <a:pt x="2773438" y="1464640"/>
                </a:lnTo>
                <a:lnTo>
                  <a:pt x="2732151" y="1485392"/>
                </a:lnTo>
                <a:lnTo>
                  <a:pt x="2690012" y="1505305"/>
                </a:lnTo>
                <a:lnTo>
                  <a:pt x="2647289" y="1524228"/>
                </a:lnTo>
                <a:lnTo>
                  <a:pt x="2603970" y="1542148"/>
                </a:lnTo>
                <a:lnTo>
                  <a:pt x="2560028" y="1559077"/>
                </a:lnTo>
                <a:lnTo>
                  <a:pt x="2515463" y="1575015"/>
                </a:lnTo>
                <a:lnTo>
                  <a:pt x="2470251" y="1589976"/>
                </a:lnTo>
                <a:lnTo>
                  <a:pt x="2424392" y="1603946"/>
                </a:lnTo>
                <a:lnTo>
                  <a:pt x="2377871" y="1616938"/>
                </a:lnTo>
                <a:lnTo>
                  <a:pt x="2330666" y="1628952"/>
                </a:lnTo>
                <a:lnTo>
                  <a:pt x="2282774" y="1639989"/>
                </a:lnTo>
                <a:lnTo>
                  <a:pt x="2234171" y="1650060"/>
                </a:lnTo>
                <a:lnTo>
                  <a:pt x="2184870" y="1659153"/>
                </a:lnTo>
                <a:lnTo>
                  <a:pt x="2134832" y="1667281"/>
                </a:lnTo>
                <a:lnTo>
                  <a:pt x="2084044" y="1674444"/>
                </a:lnTo>
                <a:lnTo>
                  <a:pt x="2032520" y="1680641"/>
                </a:lnTo>
                <a:lnTo>
                  <a:pt x="1980222" y="1685874"/>
                </a:lnTo>
                <a:lnTo>
                  <a:pt x="1927161" y="1690154"/>
                </a:lnTo>
                <a:lnTo>
                  <a:pt x="1873300" y="1693481"/>
                </a:lnTo>
                <a:lnTo>
                  <a:pt x="1818640" y="1695843"/>
                </a:lnTo>
                <a:lnTo>
                  <a:pt x="1763166" y="1697266"/>
                </a:lnTo>
                <a:lnTo>
                  <a:pt x="1706880" y="1697736"/>
                </a:lnTo>
                <a:lnTo>
                  <a:pt x="1655114" y="1696974"/>
                </a:lnTo>
                <a:lnTo>
                  <a:pt x="1603844" y="1694675"/>
                </a:lnTo>
                <a:lnTo>
                  <a:pt x="1552968" y="1690801"/>
                </a:lnTo>
                <a:lnTo>
                  <a:pt x="1502397" y="1685366"/>
                </a:lnTo>
                <a:lnTo>
                  <a:pt x="1452054" y="1678317"/>
                </a:lnTo>
                <a:lnTo>
                  <a:pt x="1401851" y="1669669"/>
                </a:lnTo>
                <a:lnTo>
                  <a:pt x="1351699" y="1659394"/>
                </a:lnTo>
                <a:lnTo>
                  <a:pt x="1301521" y="1647469"/>
                </a:lnTo>
                <a:lnTo>
                  <a:pt x="1251229" y="1633867"/>
                </a:lnTo>
                <a:lnTo>
                  <a:pt x="1200746" y="1618589"/>
                </a:lnTo>
                <a:lnTo>
                  <a:pt x="1149985" y="1601622"/>
                </a:lnTo>
                <a:lnTo>
                  <a:pt x="1098842" y="1582915"/>
                </a:lnTo>
                <a:lnTo>
                  <a:pt x="1047267" y="1562481"/>
                </a:lnTo>
                <a:lnTo>
                  <a:pt x="1004036" y="1544218"/>
                </a:lnTo>
                <a:lnTo>
                  <a:pt x="960818" y="1524977"/>
                </a:lnTo>
                <a:lnTo>
                  <a:pt x="917575" y="1504784"/>
                </a:lnTo>
                <a:lnTo>
                  <a:pt x="874268" y="1483677"/>
                </a:lnTo>
                <a:lnTo>
                  <a:pt x="830859" y="1461706"/>
                </a:lnTo>
                <a:lnTo>
                  <a:pt x="787298" y="1438884"/>
                </a:lnTo>
                <a:lnTo>
                  <a:pt x="743559" y="1415262"/>
                </a:lnTo>
                <a:lnTo>
                  <a:pt x="699592" y="1390865"/>
                </a:lnTo>
                <a:lnTo>
                  <a:pt x="655370" y="1365732"/>
                </a:lnTo>
                <a:lnTo>
                  <a:pt x="610831" y="1339888"/>
                </a:lnTo>
                <a:lnTo>
                  <a:pt x="520687" y="1286256"/>
                </a:lnTo>
                <a:lnTo>
                  <a:pt x="0" y="965060"/>
                </a:lnTo>
                <a:lnTo>
                  <a:pt x="0" y="1077328"/>
                </a:lnTo>
                <a:lnTo>
                  <a:pt x="0" y="1930374"/>
                </a:lnTo>
                <a:lnTo>
                  <a:pt x="30924" y="1955774"/>
                </a:lnTo>
                <a:lnTo>
                  <a:pt x="113715" y="2006574"/>
                </a:lnTo>
                <a:lnTo>
                  <a:pt x="198361" y="2057374"/>
                </a:lnTo>
                <a:lnTo>
                  <a:pt x="285026" y="2108174"/>
                </a:lnTo>
                <a:lnTo>
                  <a:pt x="329044" y="2120874"/>
                </a:lnTo>
                <a:lnTo>
                  <a:pt x="418719" y="2171674"/>
                </a:lnTo>
                <a:lnTo>
                  <a:pt x="510971" y="2222474"/>
                </a:lnTo>
                <a:lnTo>
                  <a:pt x="558088" y="2235174"/>
                </a:lnTo>
                <a:lnTo>
                  <a:pt x="654037" y="2285974"/>
                </a:lnTo>
                <a:lnTo>
                  <a:pt x="752436" y="2311374"/>
                </a:lnTo>
                <a:lnTo>
                  <a:pt x="802627" y="2336774"/>
                </a:lnTo>
                <a:lnTo>
                  <a:pt x="849388" y="2349474"/>
                </a:lnTo>
                <a:lnTo>
                  <a:pt x="1239659" y="2451074"/>
                </a:lnTo>
                <a:lnTo>
                  <a:pt x="1289900" y="2451074"/>
                </a:lnTo>
                <a:lnTo>
                  <a:pt x="1340345" y="2463774"/>
                </a:lnTo>
                <a:lnTo>
                  <a:pt x="1390954" y="2463774"/>
                </a:lnTo>
                <a:lnTo>
                  <a:pt x="1441704" y="2476474"/>
                </a:lnTo>
                <a:lnTo>
                  <a:pt x="2011273" y="2476474"/>
                </a:lnTo>
                <a:lnTo>
                  <a:pt x="2051431" y="2463774"/>
                </a:lnTo>
                <a:lnTo>
                  <a:pt x="2145068" y="2463774"/>
                </a:lnTo>
                <a:lnTo>
                  <a:pt x="2198547" y="2451074"/>
                </a:lnTo>
                <a:lnTo>
                  <a:pt x="2251964" y="2451074"/>
                </a:lnTo>
                <a:lnTo>
                  <a:pt x="2358504" y="2425674"/>
                </a:lnTo>
                <a:lnTo>
                  <a:pt x="2411603" y="2425674"/>
                </a:lnTo>
                <a:lnTo>
                  <a:pt x="2724404" y="2349474"/>
                </a:lnTo>
                <a:lnTo>
                  <a:pt x="2775229" y="2324074"/>
                </a:lnTo>
                <a:lnTo>
                  <a:pt x="2875483" y="2298674"/>
                </a:lnTo>
                <a:lnTo>
                  <a:pt x="2924810" y="2273274"/>
                </a:lnTo>
                <a:lnTo>
                  <a:pt x="2973565" y="2260574"/>
                </a:lnTo>
                <a:lnTo>
                  <a:pt x="3069069" y="2209774"/>
                </a:lnTo>
                <a:lnTo>
                  <a:pt x="3115741" y="2197074"/>
                </a:lnTo>
                <a:lnTo>
                  <a:pt x="3206851" y="2146274"/>
                </a:lnTo>
                <a:lnTo>
                  <a:pt x="3251174" y="2120874"/>
                </a:lnTo>
                <a:lnTo>
                  <a:pt x="3294634" y="2095474"/>
                </a:lnTo>
                <a:lnTo>
                  <a:pt x="3341205" y="2070074"/>
                </a:lnTo>
                <a:lnTo>
                  <a:pt x="3386721" y="2031974"/>
                </a:lnTo>
                <a:lnTo>
                  <a:pt x="3431209" y="2006574"/>
                </a:lnTo>
                <a:lnTo>
                  <a:pt x="3474682" y="1968474"/>
                </a:lnTo>
                <a:lnTo>
                  <a:pt x="3517125" y="1943074"/>
                </a:lnTo>
                <a:lnTo>
                  <a:pt x="3558578" y="1904974"/>
                </a:lnTo>
                <a:lnTo>
                  <a:pt x="3599040" y="1879574"/>
                </a:lnTo>
                <a:lnTo>
                  <a:pt x="3638537" y="1841474"/>
                </a:lnTo>
                <a:lnTo>
                  <a:pt x="3677069" y="1803374"/>
                </a:lnTo>
                <a:lnTo>
                  <a:pt x="3714661" y="1777974"/>
                </a:lnTo>
                <a:lnTo>
                  <a:pt x="3751326" y="1739874"/>
                </a:lnTo>
                <a:lnTo>
                  <a:pt x="3790404" y="1701774"/>
                </a:lnTo>
                <a:lnTo>
                  <a:pt x="3828453" y="1663674"/>
                </a:lnTo>
                <a:lnTo>
                  <a:pt x="3865524" y="1612874"/>
                </a:lnTo>
                <a:lnTo>
                  <a:pt x="3901681" y="1574774"/>
                </a:lnTo>
                <a:lnTo>
                  <a:pt x="3937000" y="1536674"/>
                </a:lnTo>
                <a:lnTo>
                  <a:pt x="3971506" y="1498574"/>
                </a:lnTo>
                <a:lnTo>
                  <a:pt x="4005122" y="1447774"/>
                </a:lnTo>
                <a:lnTo>
                  <a:pt x="4037888" y="1409674"/>
                </a:lnTo>
                <a:lnTo>
                  <a:pt x="4069854" y="1371574"/>
                </a:lnTo>
                <a:lnTo>
                  <a:pt x="4101084" y="1320774"/>
                </a:lnTo>
                <a:lnTo>
                  <a:pt x="4139412" y="1269974"/>
                </a:lnTo>
                <a:lnTo>
                  <a:pt x="4177665" y="1219174"/>
                </a:lnTo>
                <a:lnTo>
                  <a:pt x="4216984" y="1168374"/>
                </a:lnTo>
                <a:lnTo>
                  <a:pt x="4257167" y="1117574"/>
                </a:lnTo>
                <a:lnTo>
                  <a:pt x="4443742" y="888974"/>
                </a:lnTo>
                <a:lnTo>
                  <a:pt x="4464164" y="863574"/>
                </a:lnTo>
                <a:lnTo>
                  <a:pt x="4484408" y="838174"/>
                </a:lnTo>
                <a:lnTo>
                  <a:pt x="4504436" y="800074"/>
                </a:lnTo>
                <a:lnTo>
                  <a:pt x="4524260" y="774674"/>
                </a:lnTo>
                <a:lnTo>
                  <a:pt x="4543857" y="749274"/>
                </a:lnTo>
                <a:lnTo>
                  <a:pt x="4563084" y="723874"/>
                </a:lnTo>
                <a:lnTo>
                  <a:pt x="4581779" y="698474"/>
                </a:lnTo>
                <a:lnTo>
                  <a:pt x="4610735" y="660374"/>
                </a:lnTo>
                <a:lnTo>
                  <a:pt x="4638472" y="609574"/>
                </a:lnTo>
                <a:lnTo>
                  <a:pt x="4664761" y="571474"/>
                </a:lnTo>
                <a:lnTo>
                  <a:pt x="4689322" y="520674"/>
                </a:lnTo>
                <a:lnTo>
                  <a:pt x="4711954" y="469874"/>
                </a:lnTo>
                <a:lnTo>
                  <a:pt x="4732833" y="431774"/>
                </a:lnTo>
                <a:lnTo>
                  <a:pt x="4751463" y="380974"/>
                </a:lnTo>
                <a:lnTo>
                  <a:pt x="4767859" y="330174"/>
                </a:lnTo>
                <a:lnTo>
                  <a:pt x="4782070" y="292074"/>
                </a:lnTo>
                <a:lnTo>
                  <a:pt x="4794123" y="241274"/>
                </a:lnTo>
                <a:lnTo>
                  <a:pt x="4800244" y="203174"/>
                </a:lnTo>
                <a:lnTo>
                  <a:pt x="4805502" y="177774"/>
                </a:lnTo>
                <a:lnTo>
                  <a:pt x="4809922" y="152374"/>
                </a:lnTo>
                <a:lnTo>
                  <a:pt x="4813554" y="114274"/>
                </a:lnTo>
                <a:lnTo>
                  <a:pt x="4819154" y="12674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27650" y="1565274"/>
            <a:ext cx="1162050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1057" y="354012"/>
            <a:ext cx="4576445" cy="1790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310" y="2541206"/>
            <a:ext cx="5289550" cy="283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667622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9" y="0"/>
              <a:ext cx="9753600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55659" y="1776730"/>
            <a:ext cx="275145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95" dirty="0"/>
              <a:t>STUDENT</a:t>
            </a:r>
            <a:r>
              <a:rPr sz="2750" spc="-75" dirty="0"/>
              <a:t> </a:t>
            </a:r>
            <a:r>
              <a:rPr sz="2750" spc="70" dirty="0"/>
              <a:t>DETAILS</a:t>
            </a:r>
            <a:endParaRPr sz="2750" dirty="0"/>
          </a:p>
        </p:txBody>
      </p:sp>
      <p:grpSp>
        <p:nvGrpSpPr>
          <p:cNvPr id="6" name="object 6"/>
          <p:cNvGrpSpPr/>
          <p:nvPr/>
        </p:nvGrpSpPr>
        <p:grpSpPr>
          <a:xfrm>
            <a:off x="8448675" y="847725"/>
            <a:ext cx="3226435" cy="1616710"/>
            <a:chOff x="8448675" y="847725"/>
            <a:chExt cx="3226435" cy="1616710"/>
          </a:xfrm>
        </p:grpSpPr>
        <p:sp>
          <p:nvSpPr>
            <p:cNvPr id="7" name="object 7"/>
            <p:cNvSpPr/>
            <p:nvPr/>
          </p:nvSpPr>
          <p:spPr>
            <a:xfrm>
              <a:off x="8448675" y="847725"/>
              <a:ext cx="552450" cy="66675"/>
            </a:xfrm>
            <a:custGeom>
              <a:avLst/>
              <a:gdLst/>
              <a:ahLst/>
              <a:cxnLst/>
              <a:rect l="l" t="t" r="r" b="b"/>
              <a:pathLst>
                <a:path w="552450" h="66675">
                  <a:moveTo>
                    <a:pt x="55245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552450" y="66675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8453500" y="2452750"/>
              <a:ext cx="3219450" cy="9525"/>
            </a:xfrm>
            <a:custGeom>
              <a:avLst/>
              <a:gdLst/>
              <a:ahLst/>
              <a:cxnLst/>
              <a:rect l="l" t="t" r="r" b="b"/>
              <a:pathLst>
                <a:path w="3219450" h="9525">
                  <a:moveTo>
                    <a:pt x="32194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3219450" y="9525"/>
                  </a:lnTo>
                  <a:lnTo>
                    <a:pt x="32194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8453500" y="2452750"/>
              <a:ext cx="3219450" cy="9525"/>
            </a:xfrm>
            <a:custGeom>
              <a:avLst/>
              <a:gdLst/>
              <a:ahLst/>
              <a:cxnLst/>
              <a:rect l="l" t="t" r="r" b="b"/>
              <a:pathLst>
                <a:path w="3219450" h="9525">
                  <a:moveTo>
                    <a:pt x="0" y="9525"/>
                  </a:moveTo>
                  <a:lnTo>
                    <a:pt x="3219450" y="9525"/>
                  </a:lnTo>
                  <a:lnTo>
                    <a:pt x="3219450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3175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55659" y="2608262"/>
            <a:ext cx="2992755" cy="257827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241300" algn="l"/>
              </a:tabLst>
            </a:pPr>
            <a:r>
              <a:rPr sz="1700" dirty="0">
                <a:latin typeface="Calibri"/>
                <a:cs typeface="Calibri"/>
              </a:rPr>
              <a:t>NAME: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lang="en-US" sz="1700" spc="110" dirty="0">
                <a:latin typeface="Calibri"/>
                <a:cs typeface="Calibri"/>
              </a:rPr>
              <a:t>O. Naga Roop Kumar</a:t>
            </a:r>
            <a:endParaRPr sz="17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110" dirty="0">
                <a:latin typeface="Calibri"/>
                <a:cs typeface="Calibri"/>
              </a:rPr>
              <a:t>ROLL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NO: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22ME1A46</a:t>
            </a:r>
            <a:r>
              <a:rPr lang="en-US" sz="1700" spc="-10" dirty="0">
                <a:latin typeface="Calibri"/>
                <a:cs typeface="Calibri"/>
              </a:rPr>
              <a:t>48</a:t>
            </a:r>
            <a:endParaRPr sz="17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0" dirty="0" err="1">
                <a:latin typeface="Calibri"/>
                <a:cs typeface="Calibri"/>
              </a:rPr>
              <a:t>EMAIL:</a:t>
            </a:r>
            <a:r>
              <a:rPr lang="en-US" sz="1700" spc="-10" dirty="0" err="1">
                <a:latin typeface="Calibri"/>
                <a:cs typeface="Calibri"/>
              </a:rPr>
              <a:t>nagaroopkumarogirala@gmail.com</a:t>
            </a:r>
            <a:r>
              <a:rPr lang="en-US" sz="1700" spc="-10" dirty="0">
                <a:latin typeface="Calibri"/>
                <a:cs typeface="Calibri"/>
              </a:rPr>
              <a:t> </a:t>
            </a:r>
            <a:endParaRPr sz="17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95" dirty="0">
                <a:latin typeface="Calibri"/>
                <a:cs typeface="Calibri"/>
              </a:rPr>
              <a:t>BRANCH: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130" dirty="0">
                <a:latin typeface="Calibri"/>
                <a:cs typeface="Calibri"/>
              </a:rPr>
              <a:t>CYBER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SECURITY</a:t>
            </a:r>
            <a:endParaRPr sz="1700" dirty="0">
              <a:latin typeface="Calibri"/>
              <a:cs typeface="Calibri"/>
            </a:endParaRPr>
          </a:p>
          <a:p>
            <a:pPr marL="241300" indent="-228600">
              <a:lnSpc>
                <a:spcPts val="1920"/>
              </a:lnSpc>
              <a:spcBef>
                <a:spcPts val="815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110" dirty="0">
                <a:latin typeface="Calibri"/>
                <a:cs typeface="Calibri"/>
              </a:rPr>
              <a:t>COLLEGE:</a:t>
            </a:r>
            <a:endParaRPr sz="1700" dirty="0">
              <a:latin typeface="Calibri"/>
              <a:cs typeface="Calibri"/>
            </a:endParaRPr>
          </a:p>
          <a:p>
            <a:pPr marL="12700" marR="156210">
              <a:lnSpc>
                <a:spcPts val="1880"/>
              </a:lnSpc>
              <a:spcBef>
                <a:spcPts val="80"/>
              </a:spcBef>
            </a:pPr>
            <a:r>
              <a:rPr sz="1700" spc="60" dirty="0">
                <a:latin typeface="Calibri"/>
                <a:cs typeface="Calibri"/>
              </a:rPr>
              <a:t>RAMACHANDRA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spc="135" dirty="0">
                <a:latin typeface="Calibri"/>
                <a:cs typeface="Calibri"/>
              </a:rPr>
              <a:t>COLLEGE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105" dirty="0">
                <a:latin typeface="Calibri"/>
                <a:cs typeface="Calibri"/>
              </a:rPr>
              <a:t>OF </a:t>
            </a:r>
            <a:r>
              <a:rPr sz="1700" spc="75" dirty="0">
                <a:latin typeface="Calibri"/>
                <a:cs typeface="Calibri"/>
              </a:rPr>
              <a:t>ENIGNEERING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524875" cy="2751455"/>
            <a:chOff x="0" y="0"/>
            <a:chExt cx="8524875" cy="2751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377651" cy="27510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524875" cy="2286000"/>
            </a:xfrm>
            <a:custGeom>
              <a:avLst/>
              <a:gdLst/>
              <a:ahLst/>
              <a:cxnLst/>
              <a:rect l="l" t="t" r="r" b="b"/>
              <a:pathLst>
                <a:path w="8524875" h="2286000">
                  <a:moveTo>
                    <a:pt x="852487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8524875" y="2286000"/>
                  </a:lnTo>
                  <a:lnTo>
                    <a:pt x="8524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15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90" dirty="0"/>
              <a:t>MODELING</a:t>
            </a:r>
            <a:endParaRPr sz="3950" dirty="0"/>
          </a:p>
        </p:txBody>
      </p:sp>
      <p:sp>
        <p:nvSpPr>
          <p:cNvPr id="6" name="object 6"/>
          <p:cNvSpPr txBox="1"/>
          <p:nvPr/>
        </p:nvSpPr>
        <p:spPr>
          <a:xfrm>
            <a:off x="841057" y="2423477"/>
            <a:ext cx="4478020" cy="35718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1300" marR="5080" indent="-229235">
              <a:lnSpc>
                <a:spcPct val="90500"/>
              </a:lnSpc>
              <a:spcBef>
                <a:spcPts val="285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spc="65" dirty="0">
                <a:latin typeface="Calibri"/>
                <a:cs typeface="Calibri"/>
              </a:rPr>
              <a:t>Data</a:t>
            </a:r>
            <a:r>
              <a:rPr sz="1400" b="1" spc="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Model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involves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defining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data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be </a:t>
            </a:r>
            <a:r>
              <a:rPr sz="1400" spc="20" dirty="0">
                <a:latin typeface="Calibri"/>
                <a:cs typeface="Calibri"/>
              </a:rPr>
              <a:t>represented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manipulated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within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steganography </a:t>
            </a:r>
            <a:r>
              <a:rPr sz="1400" spc="50" dirty="0">
                <a:latin typeface="Calibri"/>
                <a:cs typeface="Calibri"/>
              </a:rPr>
              <a:t>system.</a:t>
            </a:r>
            <a:r>
              <a:rPr sz="1400" dirty="0">
                <a:latin typeface="Calibri"/>
                <a:cs typeface="Calibri"/>
              </a:rPr>
              <a:t> It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includes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decisions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 data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formats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(text, </a:t>
            </a:r>
            <a:r>
              <a:rPr sz="1400" dirty="0">
                <a:latin typeface="Calibri"/>
                <a:cs typeface="Calibri"/>
              </a:rPr>
              <a:t>binary,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etc.),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encoding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schemes,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and</a:t>
            </a:r>
            <a:r>
              <a:rPr sz="1400" dirty="0">
                <a:latin typeface="Calibri"/>
                <a:cs typeface="Calibri"/>
              </a:rPr>
              <a:t> how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be </a:t>
            </a:r>
            <a:r>
              <a:rPr sz="1400" spc="10" dirty="0">
                <a:latin typeface="Calibri"/>
                <a:cs typeface="Calibri"/>
              </a:rPr>
              <a:t>structured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for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embedding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and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extraction.</a:t>
            </a:r>
            <a:endParaRPr sz="1400" dirty="0">
              <a:latin typeface="Calibri"/>
              <a:cs typeface="Calibri"/>
            </a:endParaRPr>
          </a:p>
          <a:p>
            <a:pPr marL="241300" marR="163830" indent="-229235">
              <a:lnSpc>
                <a:spcPct val="902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spc="70" dirty="0">
                <a:latin typeface="Calibri"/>
                <a:cs typeface="Calibri"/>
              </a:rPr>
              <a:t>Embedding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Model</a:t>
            </a:r>
            <a:r>
              <a:rPr sz="1400" spc="10" dirty="0">
                <a:latin typeface="Calibri"/>
                <a:cs typeface="Calibri"/>
              </a:rPr>
              <a:t>: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This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specifies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technique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algorithm</a:t>
            </a:r>
            <a:r>
              <a:rPr sz="1400" spc="55" dirty="0">
                <a:latin typeface="Calibri"/>
                <a:cs typeface="Calibri"/>
              </a:rPr>
              <a:t> used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1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embed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hidden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cover </a:t>
            </a:r>
            <a:r>
              <a:rPr sz="1400" spc="50" dirty="0">
                <a:latin typeface="Calibri"/>
                <a:cs typeface="Calibri"/>
              </a:rPr>
              <a:t>media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(such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as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an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image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file).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Modeling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here </a:t>
            </a:r>
            <a:r>
              <a:rPr sz="1400" dirty="0">
                <a:latin typeface="Calibri"/>
                <a:cs typeface="Calibri"/>
              </a:rPr>
              <a:t>involves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determining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1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modify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carrier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file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embed</a:t>
            </a:r>
            <a:r>
              <a:rPr sz="1400" spc="1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1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hidden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information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while</a:t>
            </a:r>
            <a:r>
              <a:rPr sz="1400" spc="1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minimizing </a:t>
            </a:r>
            <a:r>
              <a:rPr sz="1400" spc="10" dirty="0">
                <a:latin typeface="Calibri"/>
                <a:cs typeface="Calibri"/>
              </a:rPr>
              <a:t>perceptible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changes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and</a:t>
            </a:r>
            <a:r>
              <a:rPr sz="1400" spc="13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maintaining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cover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media </a:t>
            </a:r>
            <a:r>
              <a:rPr sz="1400" spc="-10" dirty="0">
                <a:latin typeface="Calibri"/>
                <a:cs typeface="Calibri"/>
              </a:rPr>
              <a:t>integrity.</a:t>
            </a:r>
            <a:endParaRPr sz="1400" dirty="0">
              <a:latin typeface="Calibri"/>
              <a:cs typeface="Calibri"/>
            </a:endParaRPr>
          </a:p>
          <a:p>
            <a:pPr marL="241300" marR="311150" indent="-229235">
              <a:lnSpc>
                <a:spcPct val="894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spc="55" dirty="0">
                <a:latin typeface="Calibri"/>
                <a:cs typeface="Calibri"/>
              </a:rPr>
              <a:t>Extraction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20" dirty="0">
                <a:latin typeface="Calibri"/>
                <a:cs typeface="Calibri"/>
              </a:rPr>
              <a:t>Model</a:t>
            </a:r>
            <a:r>
              <a:rPr sz="1400" spc="20" dirty="0">
                <a:latin typeface="Calibri"/>
                <a:cs typeface="Calibri"/>
              </a:rPr>
              <a:t>: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This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defines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method </a:t>
            </a:r>
            <a:r>
              <a:rPr sz="1400" spc="-25" dirty="0">
                <a:latin typeface="Calibri"/>
                <a:cs typeface="Calibri"/>
              </a:rPr>
              <a:t>for </a:t>
            </a:r>
            <a:r>
              <a:rPr sz="1400" dirty="0">
                <a:latin typeface="Calibri"/>
                <a:cs typeface="Calibri"/>
              </a:rPr>
              <a:t>extracting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hidden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carrier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media. </a:t>
            </a:r>
            <a:r>
              <a:rPr sz="1400" dirty="0">
                <a:latin typeface="Calibri"/>
                <a:cs typeface="Calibri"/>
              </a:rPr>
              <a:t>Modeling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extraction </a:t>
            </a:r>
            <a:r>
              <a:rPr sz="1400" spc="70" dirty="0">
                <a:latin typeface="Calibri"/>
                <a:cs typeface="Calibri"/>
              </a:rPr>
              <a:t>process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ensures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spc="20" dirty="0">
                <a:latin typeface="Calibri"/>
                <a:cs typeface="Calibri"/>
              </a:rPr>
              <a:t>embedded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information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85" dirty="0">
                <a:latin typeface="Calibri"/>
                <a:cs typeface="Calibri"/>
              </a:rPr>
              <a:t>can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be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accurately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retrieved, </a:t>
            </a:r>
            <a:r>
              <a:rPr sz="1400" dirty="0">
                <a:latin typeface="Calibri"/>
                <a:cs typeface="Calibri"/>
              </a:rPr>
              <a:t>even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after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potential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alterations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carrier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file.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0"/>
            <a:ext cx="6096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524" y="0"/>
              <a:ext cx="6086475" cy="68578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96125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105525" cy="6858000"/>
            </a:xfrm>
            <a:custGeom>
              <a:avLst/>
              <a:gdLst/>
              <a:ahLst/>
              <a:cxnLst/>
              <a:rect l="l" t="t" r="r" b="b"/>
              <a:pathLst>
                <a:path w="6105525" h="6858000">
                  <a:moveTo>
                    <a:pt x="61055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05525" y="6858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15050" cy="24860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6105525" cy="2286000"/>
            </a:xfrm>
            <a:custGeom>
              <a:avLst/>
              <a:gdLst/>
              <a:ahLst/>
              <a:cxnLst/>
              <a:rect l="l" t="t" r="r" b="b"/>
              <a:pathLst>
                <a:path w="6105525" h="2286000">
                  <a:moveTo>
                    <a:pt x="610552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6105525" y="2286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91" rIns="0" bIns="0" rtlCol="0">
            <a:spAutoFit/>
          </a:bodyPr>
          <a:lstStyle/>
          <a:p>
            <a:pPr marL="12700">
              <a:lnSpc>
                <a:spcPts val="4180"/>
              </a:lnSpc>
              <a:spcBef>
                <a:spcPts val="130"/>
              </a:spcBef>
            </a:pPr>
            <a:r>
              <a:rPr spc="155" dirty="0"/>
              <a:t>TYPES</a:t>
            </a:r>
          </a:p>
          <a:p>
            <a:pPr marL="12700">
              <a:lnSpc>
                <a:spcPts val="4180"/>
              </a:lnSpc>
            </a:pPr>
            <a:r>
              <a:rPr spc="155" dirty="0"/>
              <a:t>OF</a:t>
            </a:r>
            <a:r>
              <a:rPr spc="-70" dirty="0"/>
              <a:t> </a:t>
            </a:r>
            <a:r>
              <a:rPr spc="120" dirty="0"/>
              <a:t>STEGANOGRAPHY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1057" y="3082353"/>
            <a:ext cx="2866390" cy="283019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55" dirty="0">
                <a:latin typeface="Calibri"/>
                <a:cs typeface="Calibri"/>
              </a:rPr>
              <a:t>Image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Audio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Video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50" dirty="0">
                <a:latin typeface="Calibri"/>
                <a:cs typeface="Calibri"/>
              </a:rPr>
              <a:t>Text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55" dirty="0">
                <a:latin typeface="Calibri"/>
                <a:cs typeface="Calibri"/>
              </a:rPr>
              <a:t>File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Network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Printed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Steganography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6310" y="1783714"/>
            <a:ext cx="133540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70" dirty="0"/>
              <a:t>RESULT</a:t>
            </a:r>
            <a:endParaRPr sz="32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marR="5080" indent="-228600">
              <a:lnSpc>
                <a:spcPct val="891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b="1" spc="45" dirty="0">
                <a:latin typeface="Calibri"/>
                <a:cs typeface="Calibri"/>
              </a:rPr>
              <a:t>Efficient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70" dirty="0">
                <a:latin typeface="Calibri"/>
                <a:cs typeface="Calibri"/>
              </a:rPr>
              <a:t>and</a:t>
            </a:r>
            <a:r>
              <a:rPr b="1" spc="-55" dirty="0">
                <a:latin typeface="Calibri"/>
                <a:cs typeface="Calibri"/>
              </a:rPr>
              <a:t> </a:t>
            </a:r>
            <a:r>
              <a:rPr b="1" spc="75" dirty="0">
                <a:latin typeface="Calibri"/>
                <a:cs typeface="Calibri"/>
              </a:rPr>
              <a:t>Secure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Data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50" dirty="0">
                <a:latin typeface="Calibri"/>
                <a:cs typeface="Calibri"/>
              </a:rPr>
              <a:t>Embedding</a:t>
            </a:r>
            <a:r>
              <a:rPr spc="50" dirty="0"/>
              <a:t>:</a:t>
            </a:r>
            <a:r>
              <a:rPr spc="-15" dirty="0"/>
              <a:t> </a:t>
            </a:r>
            <a:r>
              <a:rPr spc="20" dirty="0"/>
              <a:t>By</a:t>
            </a:r>
            <a:r>
              <a:rPr spc="30" dirty="0"/>
              <a:t> </a:t>
            </a:r>
            <a:r>
              <a:rPr spc="20" dirty="0"/>
              <a:t>meticulously</a:t>
            </a:r>
            <a:r>
              <a:rPr spc="35" dirty="0"/>
              <a:t> </a:t>
            </a:r>
            <a:r>
              <a:rPr spc="20" dirty="0"/>
              <a:t>designing</a:t>
            </a:r>
            <a:r>
              <a:rPr spc="-10" dirty="0"/>
              <a:t> </a:t>
            </a:r>
            <a:r>
              <a:rPr spc="20" dirty="0"/>
              <a:t>the </a:t>
            </a:r>
            <a:r>
              <a:rPr spc="-10" dirty="0"/>
              <a:t>embedding </a:t>
            </a:r>
            <a:r>
              <a:rPr dirty="0"/>
              <a:t>model,</a:t>
            </a:r>
            <a:r>
              <a:rPr spc="125" dirty="0"/>
              <a:t> </a:t>
            </a:r>
            <a:r>
              <a:rPr dirty="0"/>
              <a:t>the</a:t>
            </a:r>
            <a:r>
              <a:rPr spc="70" dirty="0"/>
              <a:t> </a:t>
            </a:r>
            <a:r>
              <a:rPr dirty="0"/>
              <a:t>project</a:t>
            </a:r>
            <a:r>
              <a:rPr spc="75" dirty="0"/>
              <a:t> </a:t>
            </a:r>
            <a:r>
              <a:rPr dirty="0"/>
              <a:t>ensures</a:t>
            </a:r>
            <a:r>
              <a:rPr spc="135" dirty="0"/>
              <a:t> </a:t>
            </a:r>
            <a:r>
              <a:rPr dirty="0"/>
              <a:t>that</a:t>
            </a:r>
            <a:r>
              <a:rPr spc="80" dirty="0"/>
              <a:t> </a:t>
            </a:r>
            <a:r>
              <a:rPr dirty="0"/>
              <a:t>hidden</a:t>
            </a:r>
            <a:r>
              <a:rPr spc="35" dirty="0"/>
              <a:t> </a:t>
            </a:r>
            <a:r>
              <a:rPr dirty="0"/>
              <a:t>data</a:t>
            </a:r>
            <a:r>
              <a:rPr spc="55" dirty="0"/>
              <a:t> </a:t>
            </a:r>
            <a:r>
              <a:rPr spc="75" dirty="0"/>
              <a:t>can</a:t>
            </a:r>
            <a:r>
              <a:rPr spc="40" dirty="0"/>
              <a:t> </a:t>
            </a:r>
            <a:r>
              <a:rPr dirty="0"/>
              <a:t>be</a:t>
            </a:r>
            <a:r>
              <a:rPr spc="75" dirty="0"/>
              <a:t> </a:t>
            </a:r>
            <a:r>
              <a:rPr spc="55" dirty="0"/>
              <a:t>seamlessly</a:t>
            </a:r>
            <a:r>
              <a:rPr spc="-15" dirty="0"/>
              <a:t> </a:t>
            </a:r>
            <a:r>
              <a:rPr dirty="0"/>
              <a:t>integrated</a:t>
            </a:r>
            <a:r>
              <a:rPr spc="120" dirty="0"/>
              <a:t> </a:t>
            </a:r>
            <a:r>
              <a:rPr dirty="0"/>
              <a:t>into</a:t>
            </a:r>
            <a:r>
              <a:rPr spc="35" dirty="0"/>
              <a:t> </a:t>
            </a:r>
            <a:r>
              <a:rPr spc="-10" dirty="0"/>
              <a:t>cover </a:t>
            </a:r>
            <a:r>
              <a:rPr dirty="0"/>
              <a:t>media</a:t>
            </a:r>
            <a:r>
              <a:rPr spc="165" dirty="0"/>
              <a:t> </a:t>
            </a:r>
            <a:r>
              <a:rPr dirty="0"/>
              <a:t>while</a:t>
            </a:r>
            <a:r>
              <a:rPr spc="45" dirty="0"/>
              <a:t> </a:t>
            </a:r>
            <a:r>
              <a:rPr dirty="0"/>
              <a:t>maintaining</a:t>
            </a:r>
            <a:r>
              <a:rPr spc="135" dirty="0"/>
              <a:t> </a:t>
            </a:r>
            <a:r>
              <a:rPr dirty="0"/>
              <a:t>the</a:t>
            </a:r>
            <a:r>
              <a:rPr spc="185" dirty="0"/>
              <a:t> </a:t>
            </a:r>
            <a:r>
              <a:rPr dirty="0"/>
              <a:t>media's</a:t>
            </a:r>
            <a:r>
              <a:rPr spc="130" dirty="0"/>
              <a:t> </a:t>
            </a:r>
            <a:r>
              <a:rPr dirty="0"/>
              <a:t>integrity</a:t>
            </a:r>
            <a:r>
              <a:rPr spc="200" dirty="0"/>
              <a:t> </a:t>
            </a:r>
            <a:r>
              <a:rPr dirty="0"/>
              <a:t>and</a:t>
            </a:r>
            <a:r>
              <a:rPr spc="110" dirty="0"/>
              <a:t> </a:t>
            </a:r>
            <a:r>
              <a:rPr dirty="0"/>
              <a:t>quality.</a:t>
            </a:r>
            <a:r>
              <a:rPr spc="130" dirty="0"/>
              <a:t> </a:t>
            </a:r>
            <a:r>
              <a:rPr dirty="0"/>
              <a:t>This</a:t>
            </a:r>
            <a:r>
              <a:rPr spc="125" dirty="0"/>
              <a:t> </a:t>
            </a:r>
            <a:r>
              <a:rPr dirty="0"/>
              <a:t>efficiency</a:t>
            </a:r>
            <a:r>
              <a:rPr spc="65" dirty="0"/>
              <a:t> </a:t>
            </a:r>
            <a:r>
              <a:rPr spc="-10" dirty="0"/>
              <a:t>reduces</a:t>
            </a:r>
            <a:r>
              <a:rPr spc="500" dirty="0"/>
              <a:t>  </a:t>
            </a:r>
            <a:r>
              <a:rPr spc="10" dirty="0"/>
              <a:t>the</a:t>
            </a:r>
            <a:r>
              <a:rPr spc="80" dirty="0"/>
              <a:t> </a:t>
            </a:r>
            <a:r>
              <a:rPr spc="10" dirty="0"/>
              <a:t>likelihood</a:t>
            </a:r>
            <a:r>
              <a:rPr spc="25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0" dirty="0"/>
              <a:t>detection</a:t>
            </a:r>
            <a:r>
              <a:rPr spc="45" dirty="0"/>
              <a:t> </a:t>
            </a:r>
            <a:r>
              <a:rPr spc="10" dirty="0"/>
              <a:t>and</a:t>
            </a:r>
            <a:r>
              <a:rPr spc="25" dirty="0"/>
              <a:t> </a:t>
            </a:r>
            <a:r>
              <a:rPr spc="10" dirty="0"/>
              <a:t>preserves</a:t>
            </a:r>
            <a:r>
              <a:rPr spc="40" dirty="0"/>
              <a:t> </a:t>
            </a:r>
            <a:r>
              <a:rPr spc="10" dirty="0"/>
              <a:t>the</a:t>
            </a:r>
            <a:r>
              <a:rPr spc="-25" dirty="0"/>
              <a:t> </a:t>
            </a:r>
            <a:r>
              <a:rPr spc="50" dirty="0"/>
              <a:t>secrecy</a:t>
            </a:r>
            <a:r>
              <a:rPr spc="100" dirty="0"/>
              <a:t> </a:t>
            </a:r>
            <a:r>
              <a:rPr spc="10" dirty="0"/>
              <a:t>of</a:t>
            </a:r>
            <a:r>
              <a:rPr spc="20" dirty="0"/>
              <a:t> </a:t>
            </a:r>
            <a:r>
              <a:rPr spc="10" dirty="0"/>
              <a:t>the</a:t>
            </a:r>
            <a:r>
              <a:rPr spc="80" dirty="0"/>
              <a:t> </a:t>
            </a:r>
            <a:r>
              <a:rPr spc="10" dirty="0"/>
              <a:t>embedded</a:t>
            </a:r>
            <a:r>
              <a:rPr spc="25" dirty="0"/>
              <a:t> </a:t>
            </a:r>
            <a:r>
              <a:rPr spc="-10" dirty="0"/>
              <a:t>information.</a:t>
            </a:r>
          </a:p>
          <a:p>
            <a:pPr marL="241300" marR="49530" indent="-228600">
              <a:lnSpc>
                <a:spcPct val="89100"/>
              </a:lnSpc>
              <a:spcBef>
                <a:spcPts val="1075"/>
              </a:spcBef>
              <a:buFont typeface="Arial"/>
              <a:buChar char="•"/>
              <a:tabLst>
                <a:tab pos="241300" algn="l"/>
              </a:tabLst>
            </a:pPr>
            <a:r>
              <a:rPr b="1" spc="55" dirty="0">
                <a:latin typeface="Calibri"/>
                <a:cs typeface="Calibri"/>
              </a:rPr>
              <a:t>Accurate</a:t>
            </a:r>
            <a:r>
              <a:rPr b="1" spc="229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Data</a:t>
            </a:r>
            <a:r>
              <a:rPr b="1" spc="1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Extraction</a:t>
            </a:r>
            <a:r>
              <a:rPr dirty="0"/>
              <a:t>:</a:t>
            </a:r>
            <a:r>
              <a:rPr spc="110" dirty="0"/>
              <a:t> </a:t>
            </a:r>
            <a:r>
              <a:rPr dirty="0"/>
              <a:t>Through</a:t>
            </a:r>
            <a:r>
              <a:rPr spc="114" dirty="0"/>
              <a:t> </a:t>
            </a:r>
            <a:r>
              <a:rPr spc="70" dirty="0"/>
              <a:t>a</a:t>
            </a:r>
            <a:r>
              <a:rPr spc="155" dirty="0"/>
              <a:t> </a:t>
            </a:r>
            <a:r>
              <a:rPr dirty="0"/>
              <a:t>well-defined</a:t>
            </a:r>
            <a:r>
              <a:rPr spc="100" dirty="0"/>
              <a:t> </a:t>
            </a:r>
            <a:r>
              <a:rPr dirty="0"/>
              <a:t>extraction</a:t>
            </a:r>
            <a:r>
              <a:rPr spc="250" dirty="0"/>
              <a:t> </a:t>
            </a:r>
            <a:r>
              <a:rPr dirty="0"/>
              <a:t>model,</a:t>
            </a:r>
            <a:r>
              <a:rPr spc="110" dirty="0"/>
              <a:t> </a:t>
            </a:r>
            <a:r>
              <a:rPr dirty="0"/>
              <a:t>the</a:t>
            </a:r>
            <a:r>
              <a:rPr spc="160" dirty="0"/>
              <a:t> </a:t>
            </a:r>
            <a:r>
              <a:rPr spc="-10" dirty="0"/>
              <a:t>project </a:t>
            </a:r>
            <a:r>
              <a:rPr spc="10" dirty="0"/>
              <a:t>enables</a:t>
            </a:r>
            <a:r>
              <a:rPr spc="120" dirty="0"/>
              <a:t> </a:t>
            </a:r>
            <a:r>
              <a:rPr spc="10" dirty="0"/>
              <a:t>the</a:t>
            </a:r>
            <a:r>
              <a:rPr spc="60" dirty="0"/>
              <a:t> </a:t>
            </a:r>
            <a:r>
              <a:rPr spc="10" dirty="0"/>
              <a:t>precise</a:t>
            </a:r>
            <a:r>
              <a:rPr spc="65" dirty="0"/>
              <a:t> </a:t>
            </a:r>
            <a:r>
              <a:rPr dirty="0"/>
              <a:t>retrieval</a:t>
            </a:r>
            <a:r>
              <a:rPr spc="60" dirty="0"/>
              <a:t> </a:t>
            </a:r>
            <a:r>
              <a:rPr spc="10" dirty="0"/>
              <a:t>of</a:t>
            </a:r>
            <a:r>
              <a:rPr spc="105" dirty="0"/>
              <a:t> </a:t>
            </a:r>
            <a:r>
              <a:rPr spc="10" dirty="0"/>
              <a:t>hidden</a:t>
            </a:r>
            <a:r>
              <a:rPr spc="25" dirty="0"/>
              <a:t> </a:t>
            </a:r>
            <a:r>
              <a:rPr spc="10" dirty="0"/>
              <a:t>data</a:t>
            </a:r>
            <a:r>
              <a:rPr spc="55" dirty="0"/>
              <a:t> </a:t>
            </a:r>
            <a:r>
              <a:rPr spc="10" dirty="0"/>
              <a:t>from</a:t>
            </a:r>
            <a:r>
              <a:rPr spc="-30" dirty="0"/>
              <a:t> </a:t>
            </a:r>
            <a:r>
              <a:rPr spc="10" dirty="0"/>
              <a:t>the</a:t>
            </a:r>
            <a:r>
              <a:rPr spc="60" dirty="0"/>
              <a:t> </a:t>
            </a:r>
            <a:r>
              <a:rPr spc="10" dirty="0"/>
              <a:t>carrier</a:t>
            </a:r>
            <a:r>
              <a:rPr spc="50" dirty="0"/>
              <a:t> </a:t>
            </a:r>
            <a:r>
              <a:rPr spc="10" dirty="0"/>
              <a:t>media.</a:t>
            </a:r>
            <a:r>
              <a:rPr spc="25" dirty="0"/>
              <a:t> </a:t>
            </a:r>
            <a:r>
              <a:rPr spc="10" dirty="0"/>
              <a:t>This</a:t>
            </a:r>
            <a:r>
              <a:rPr spc="125" dirty="0"/>
              <a:t> </a:t>
            </a:r>
            <a:r>
              <a:rPr spc="40" dirty="0"/>
              <a:t>accuracy </a:t>
            </a:r>
            <a:r>
              <a:rPr spc="45" dirty="0"/>
              <a:t>ensures</a:t>
            </a:r>
            <a:r>
              <a:rPr spc="-10" dirty="0"/>
              <a:t> </a:t>
            </a:r>
            <a:r>
              <a:rPr spc="10" dirty="0"/>
              <a:t>that</a:t>
            </a:r>
            <a:r>
              <a:rPr spc="-55" dirty="0"/>
              <a:t> </a:t>
            </a:r>
            <a:r>
              <a:rPr spc="10" dirty="0"/>
              <a:t>authorized</a:t>
            </a:r>
            <a:r>
              <a:rPr spc="-15" dirty="0"/>
              <a:t> </a:t>
            </a:r>
            <a:r>
              <a:rPr spc="50" dirty="0"/>
              <a:t>users</a:t>
            </a:r>
            <a:r>
              <a:rPr spc="-10" dirty="0"/>
              <a:t> </a:t>
            </a:r>
            <a:r>
              <a:rPr spc="50" dirty="0"/>
              <a:t>can</a:t>
            </a:r>
            <a:r>
              <a:rPr spc="85" dirty="0"/>
              <a:t> </a:t>
            </a:r>
            <a:r>
              <a:rPr spc="80" dirty="0"/>
              <a:t>access</a:t>
            </a:r>
            <a:r>
              <a:rPr spc="-5" dirty="0"/>
              <a:t> </a:t>
            </a:r>
            <a:r>
              <a:rPr spc="10" dirty="0"/>
              <a:t>the</a:t>
            </a:r>
            <a:r>
              <a:rPr spc="-60" dirty="0"/>
              <a:t> </a:t>
            </a:r>
            <a:r>
              <a:rPr spc="50" dirty="0"/>
              <a:t>concealed</a:t>
            </a:r>
            <a:r>
              <a:rPr spc="-20" dirty="0"/>
              <a:t> </a:t>
            </a:r>
            <a:r>
              <a:rPr spc="10" dirty="0"/>
              <a:t>information</a:t>
            </a:r>
            <a:r>
              <a:rPr spc="-5" dirty="0"/>
              <a:t> </a:t>
            </a:r>
            <a:r>
              <a:rPr spc="10" dirty="0"/>
              <a:t>without</a:t>
            </a:r>
            <a:r>
              <a:rPr spc="30" dirty="0"/>
              <a:t> </a:t>
            </a:r>
            <a:r>
              <a:rPr spc="-10" dirty="0"/>
              <a:t>errors </a:t>
            </a:r>
            <a:r>
              <a:rPr dirty="0"/>
              <a:t>or</a:t>
            </a:r>
            <a:r>
              <a:rPr spc="40" dirty="0"/>
              <a:t> </a:t>
            </a:r>
            <a:r>
              <a:rPr spc="70" dirty="0"/>
              <a:t>loss</a:t>
            </a:r>
            <a:r>
              <a:rPr spc="1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data</a:t>
            </a:r>
            <a:r>
              <a:rPr spc="50" dirty="0"/>
              <a:t> </a:t>
            </a:r>
            <a:r>
              <a:rPr spc="-10" dirty="0"/>
              <a:t>integrity.</a:t>
            </a:r>
          </a:p>
          <a:p>
            <a:pPr marL="241300" marR="15240" indent="-228600">
              <a:lnSpc>
                <a:spcPct val="910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b="1" spc="50" dirty="0">
                <a:latin typeface="Calibri"/>
                <a:cs typeface="Calibri"/>
              </a:rPr>
              <a:t>Robust</a:t>
            </a:r>
            <a:r>
              <a:rPr b="1" spc="90" dirty="0">
                <a:latin typeface="Calibri"/>
                <a:cs typeface="Calibri"/>
              </a:rPr>
              <a:t> </a:t>
            </a:r>
            <a:r>
              <a:rPr b="1" spc="50" dirty="0">
                <a:latin typeface="Calibri"/>
                <a:cs typeface="Calibri"/>
              </a:rPr>
              <a:t>Security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spc="45" dirty="0">
                <a:latin typeface="Calibri"/>
                <a:cs typeface="Calibri"/>
              </a:rPr>
              <a:t>Measures</a:t>
            </a:r>
            <a:r>
              <a:rPr spc="45" dirty="0"/>
              <a:t>:</a:t>
            </a:r>
            <a:r>
              <a:rPr spc="5" dirty="0"/>
              <a:t> </a:t>
            </a:r>
            <a:r>
              <a:rPr spc="20" dirty="0"/>
              <a:t>A</a:t>
            </a:r>
            <a:r>
              <a:rPr spc="45" dirty="0"/>
              <a:t> </a:t>
            </a:r>
            <a:r>
              <a:rPr spc="20" dirty="0"/>
              <a:t>comprehensive</a:t>
            </a:r>
            <a:r>
              <a:rPr spc="45" dirty="0"/>
              <a:t> </a:t>
            </a:r>
            <a:r>
              <a:rPr spc="20" dirty="0"/>
              <a:t>security</a:t>
            </a:r>
            <a:r>
              <a:rPr spc="-40" dirty="0"/>
              <a:t> </a:t>
            </a:r>
            <a:r>
              <a:rPr spc="20" dirty="0"/>
              <a:t>model</a:t>
            </a:r>
            <a:r>
              <a:rPr spc="45" dirty="0"/>
              <a:t> </a:t>
            </a:r>
            <a:r>
              <a:rPr spc="20" dirty="0"/>
              <a:t>strengthens</a:t>
            </a:r>
            <a:r>
              <a:rPr spc="5" dirty="0"/>
              <a:t> </a:t>
            </a:r>
            <a:r>
              <a:rPr spc="-25" dirty="0"/>
              <a:t>the </a:t>
            </a:r>
            <a:r>
              <a:rPr spc="30" dirty="0"/>
              <a:t>project's</a:t>
            </a:r>
            <a:r>
              <a:rPr spc="-15" dirty="0"/>
              <a:t> </a:t>
            </a:r>
            <a:r>
              <a:rPr spc="30" dirty="0"/>
              <a:t>defenses</a:t>
            </a:r>
            <a:r>
              <a:rPr spc="-15" dirty="0"/>
              <a:t> </a:t>
            </a:r>
            <a:r>
              <a:rPr spc="45" dirty="0"/>
              <a:t>against</a:t>
            </a:r>
            <a:r>
              <a:rPr spc="30" dirty="0"/>
              <a:t> </a:t>
            </a:r>
            <a:r>
              <a:rPr spc="20" dirty="0"/>
              <a:t>unauthorized</a:t>
            </a:r>
            <a:r>
              <a:rPr spc="65" dirty="0"/>
              <a:t> </a:t>
            </a:r>
            <a:r>
              <a:rPr spc="85" dirty="0"/>
              <a:t>access</a:t>
            </a:r>
            <a:r>
              <a:rPr spc="-15" dirty="0"/>
              <a:t> </a:t>
            </a:r>
            <a:r>
              <a:rPr spc="30" dirty="0"/>
              <a:t>and</a:t>
            </a:r>
            <a:r>
              <a:rPr spc="-25" dirty="0"/>
              <a:t> </a:t>
            </a:r>
            <a:r>
              <a:rPr spc="20" dirty="0"/>
              <a:t>detection.</a:t>
            </a:r>
            <a:r>
              <a:rPr spc="-10" dirty="0"/>
              <a:t> </a:t>
            </a:r>
            <a:r>
              <a:rPr spc="30" dirty="0"/>
              <a:t>Techniques</a:t>
            </a:r>
            <a:r>
              <a:rPr spc="-15" dirty="0"/>
              <a:t> </a:t>
            </a:r>
            <a:r>
              <a:rPr spc="70" dirty="0"/>
              <a:t>such</a:t>
            </a:r>
            <a:r>
              <a:rPr spc="-5" dirty="0"/>
              <a:t> </a:t>
            </a:r>
            <a:r>
              <a:rPr spc="70" dirty="0"/>
              <a:t>as </a:t>
            </a:r>
            <a:r>
              <a:rPr dirty="0"/>
              <a:t>encryption</a:t>
            </a:r>
            <a:r>
              <a:rPr spc="120" dirty="0"/>
              <a:t> </a:t>
            </a:r>
            <a:r>
              <a:rPr dirty="0"/>
              <a:t>of</a:t>
            </a:r>
            <a:r>
              <a:rPr spc="100" dirty="0"/>
              <a:t> </a:t>
            </a:r>
            <a:r>
              <a:rPr dirty="0"/>
              <a:t>hidden</a:t>
            </a:r>
            <a:r>
              <a:rPr spc="125" dirty="0"/>
              <a:t> </a:t>
            </a:r>
            <a:r>
              <a:rPr dirty="0"/>
              <a:t>data</a:t>
            </a:r>
            <a:r>
              <a:rPr spc="160" dirty="0"/>
              <a:t> </a:t>
            </a:r>
            <a:r>
              <a:rPr dirty="0"/>
              <a:t>before</a:t>
            </a:r>
            <a:r>
              <a:rPr spc="180" dirty="0"/>
              <a:t> </a:t>
            </a:r>
            <a:r>
              <a:rPr dirty="0"/>
              <a:t>embedding,</a:t>
            </a:r>
            <a:r>
              <a:rPr spc="125" dirty="0"/>
              <a:t> </a:t>
            </a:r>
            <a:r>
              <a:rPr dirty="0"/>
              <a:t>selection</a:t>
            </a:r>
            <a:r>
              <a:rPr spc="260" dirty="0"/>
              <a:t> </a:t>
            </a:r>
            <a:r>
              <a:rPr dirty="0"/>
              <a:t>of</a:t>
            </a:r>
            <a:r>
              <a:rPr spc="100" dirty="0"/>
              <a:t> </a:t>
            </a:r>
            <a:r>
              <a:rPr dirty="0"/>
              <a:t>advanced</a:t>
            </a:r>
            <a:r>
              <a:rPr spc="105" dirty="0"/>
              <a:t> </a:t>
            </a:r>
            <a:r>
              <a:rPr spc="-10" dirty="0"/>
              <a:t>steganographic </a:t>
            </a:r>
            <a:r>
              <a:rPr dirty="0"/>
              <a:t>algorithms,</a:t>
            </a:r>
            <a:r>
              <a:rPr spc="114" dirty="0"/>
              <a:t> </a:t>
            </a:r>
            <a:r>
              <a:rPr dirty="0"/>
              <a:t>and</a:t>
            </a:r>
            <a:r>
              <a:rPr spc="100" dirty="0"/>
              <a:t> </a:t>
            </a:r>
            <a:r>
              <a:rPr dirty="0"/>
              <a:t>validation</a:t>
            </a:r>
            <a:r>
              <a:rPr spc="250" dirty="0"/>
              <a:t> </a:t>
            </a:r>
            <a:r>
              <a:rPr spc="55" dirty="0"/>
              <a:t>mechanisms</a:t>
            </a:r>
            <a:r>
              <a:rPr spc="114" dirty="0"/>
              <a:t> </a:t>
            </a:r>
            <a:r>
              <a:rPr dirty="0"/>
              <a:t>contribute</a:t>
            </a:r>
            <a:r>
              <a:rPr spc="170" dirty="0"/>
              <a:t> </a:t>
            </a:r>
            <a:r>
              <a:rPr spc="-20" dirty="0"/>
              <a:t>to</a:t>
            </a:r>
            <a:r>
              <a:rPr spc="120" dirty="0"/>
              <a:t> </a:t>
            </a:r>
            <a:r>
              <a:rPr dirty="0"/>
              <a:t>safeguarding</a:t>
            </a:r>
            <a:r>
              <a:rPr spc="250" dirty="0"/>
              <a:t> </a:t>
            </a:r>
            <a:r>
              <a:rPr spc="-25" dirty="0"/>
              <a:t>the</a:t>
            </a:r>
            <a:r>
              <a:rPr spc="500" dirty="0"/>
              <a:t> </a:t>
            </a:r>
            <a:r>
              <a:rPr dirty="0"/>
              <a:t>confidentiality</a:t>
            </a:r>
            <a:r>
              <a:rPr spc="17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dirty="0"/>
              <a:t>integrity</a:t>
            </a:r>
            <a:r>
              <a:rPr spc="175" dirty="0"/>
              <a:t> </a:t>
            </a:r>
            <a:r>
              <a:rPr dirty="0"/>
              <a:t>of</a:t>
            </a:r>
            <a:r>
              <a:rPr spc="80" dirty="0"/>
              <a:t> </a:t>
            </a:r>
            <a:r>
              <a:rPr dirty="0"/>
              <a:t>sensitive</a:t>
            </a:r>
            <a:r>
              <a:rPr spc="160" dirty="0"/>
              <a:t> </a:t>
            </a:r>
            <a:r>
              <a:rPr spc="-10" dirty="0"/>
              <a:t>information.</a:t>
            </a:r>
          </a:p>
          <a:p>
            <a:pPr marL="241300" marR="181610" indent="-228600">
              <a:lnSpc>
                <a:spcPct val="883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b="1" spc="40" dirty="0">
                <a:latin typeface="Calibri"/>
                <a:cs typeface="Calibri"/>
              </a:rPr>
              <a:t>Optimized</a:t>
            </a:r>
            <a:r>
              <a:rPr b="1" spc="-85" dirty="0">
                <a:latin typeface="Calibri"/>
                <a:cs typeface="Calibri"/>
              </a:rPr>
              <a:t> </a:t>
            </a:r>
            <a:r>
              <a:rPr b="1" spc="50" dirty="0">
                <a:latin typeface="Calibri"/>
                <a:cs typeface="Calibri"/>
              </a:rPr>
              <a:t>Performance</a:t>
            </a:r>
            <a:r>
              <a:rPr spc="50" dirty="0"/>
              <a:t>:</a:t>
            </a:r>
            <a:r>
              <a:rPr spc="-45" dirty="0"/>
              <a:t> </a:t>
            </a:r>
            <a:r>
              <a:rPr spc="30" dirty="0"/>
              <a:t>The</a:t>
            </a:r>
            <a:r>
              <a:rPr spc="-20" dirty="0"/>
              <a:t> </a:t>
            </a:r>
            <a:r>
              <a:rPr spc="30" dirty="0"/>
              <a:t>performance</a:t>
            </a:r>
            <a:r>
              <a:rPr spc="-15" dirty="0"/>
              <a:t> </a:t>
            </a:r>
            <a:r>
              <a:rPr spc="40" dirty="0"/>
              <a:t>model</a:t>
            </a:r>
            <a:r>
              <a:rPr spc="-90" dirty="0"/>
              <a:t> </a:t>
            </a:r>
            <a:r>
              <a:rPr spc="65" dirty="0"/>
              <a:t>focuses</a:t>
            </a:r>
            <a:r>
              <a:rPr spc="-50" dirty="0"/>
              <a:t> </a:t>
            </a:r>
            <a:r>
              <a:rPr spc="40" dirty="0"/>
              <a:t>on</a:t>
            </a:r>
            <a:r>
              <a:rPr spc="-40" dirty="0"/>
              <a:t> </a:t>
            </a:r>
            <a:r>
              <a:rPr spc="-10" dirty="0"/>
              <a:t>optimizing </a:t>
            </a:r>
            <a:r>
              <a:rPr spc="30" dirty="0"/>
              <a:t>computational</a:t>
            </a:r>
            <a:r>
              <a:rPr spc="-60" dirty="0"/>
              <a:t> </a:t>
            </a:r>
            <a:r>
              <a:rPr spc="45" dirty="0"/>
              <a:t>resources</a:t>
            </a:r>
            <a:r>
              <a:rPr spc="-15" dirty="0"/>
              <a:t> </a:t>
            </a:r>
            <a:r>
              <a:rPr spc="30" dirty="0"/>
              <a:t>and</a:t>
            </a:r>
            <a:r>
              <a:rPr spc="-20" dirty="0"/>
              <a:t> </a:t>
            </a:r>
            <a:r>
              <a:rPr spc="20" dirty="0"/>
              <a:t>operational</a:t>
            </a:r>
            <a:r>
              <a:rPr spc="25" dirty="0"/>
              <a:t> </a:t>
            </a:r>
            <a:r>
              <a:rPr spc="20" dirty="0"/>
              <a:t>efficiency.</a:t>
            </a:r>
            <a:r>
              <a:rPr spc="-15" dirty="0"/>
              <a:t> </a:t>
            </a:r>
            <a:r>
              <a:rPr spc="30" dirty="0"/>
              <a:t>This</a:t>
            </a:r>
            <a:r>
              <a:rPr spc="-10" dirty="0"/>
              <a:t> </a:t>
            </a:r>
            <a:r>
              <a:rPr spc="30" dirty="0"/>
              <a:t>optimization</a:t>
            </a:r>
            <a:r>
              <a:rPr spc="80" dirty="0"/>
              <a:t> </a:t>
            </a:r>
            <a:r>
              <a:rPr spc="-10" dirty="0"/>
              <a:t>minimizes processing.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67575" y="0"/>
            <a:ext cx="4924425" cy="6858000"/>
            <a:chOff x="7267575" y="0"/>
            <a:chExt cx="492442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7575" y="47"/>
              <a:ext cx="4924425" cy="68577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8175" y="0"/>
              <a:ext cx="123825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14" dirty="0">
                <a:solidFill>
                  <a:srgbClr val="0D2841"/>
                </a:solidFill>
              </a:rPr>
              <a:t>LINKS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9058275" y="4144771"/>
            <a:ext cx="3133725" cy="2713355"/>
          </a:xfrm>
          <a:custGeom>
            <a:avLst/>
            <a:gdLst/>
            <a:ahLst/>
            <a:cxnLst/>
            <a:rect l="l" t="t" r="r" b="b"/>
            <a:pathLst>
              <a:path w="3133725" h="2713354">
                <a:moveTo>
                  <a:pt x="3133725" y="0"/>
                </a:moveTo>
                <a:lnTo>
                  <a:pt x="2823464" y="45085"/>
                </a:lnTo>
                <a:lnTo>
                  <a:pt x="2773540" y="55245"/>
                </a:lnTo>
                <a:lnTo>
                  <a:pt x="2723794" y="66116"/>
                </a:lnTo>
                <a:lnTo>
                  <a:pt x="2674239" y="77685"/>
                </a:lnTo>
                <a:lnTo>
                  <a:pt x="2624886" y="89966"/>
                </a:lnTo>
                <a:lnTo>
                  <a:pt x="2575737" y="102946"/>
                </a:lnTo>
                <a:lnTo>
                  <a:pt x="2526804" y="116611"/>
                </a:lnTo>
                <a:lnTo>
                  <a:pt x="2478100" y="130962"/>
                </a:lnTo>
                <a:lnTo>
                  <a:pt x="2429637" y="145999"/>
                </a:lnTo>
                <a:lnTo>
                  <a:pt x="2381427" y="161709"/>
                </a:lnTo>
                <a:lnTo>
                  <a:pt x="2333472" y="178079"/>
                </a:lnTo>
                <a:lnTo>
                  <a:pt x="2285796" y="195110"/>
                </a:lnTo>
                <a:lnTo>
                  <a:pt x="2238387" y="212788"/>
                </a:lnTo>
                <a:lnTo>
                  <a:pt x="2191270" y="231127"/>
                </a:lnTo>
                <a:lnTo>
                  <a:pt x="2144458" y="250101"/>
                </a:lnTo>
                <a:lnTo>
                  <a:pt x="2097951" y="269709"/>
                </a:lnTo>
                <a:lnTo>
                  <a:pt x="2051773" y="289953"/>
                </a:lnTo>
                <a:lnTo>
                  <a:pt x="2005926" y="310807"/>
                </a:lnTo>
                <a:lnTo>
                  <a:pt x="1960410" y="332282"/>
                </a:lnTo>
                <a:lnTo>
                  <a:pt x="1915248" y="354380"/>
                </a:lnTo>
                <a:lnTo>
                  <a:pt x="1870456" y="377063"/>
                </a:lnTo>
                <a:lnTo>
                  <a:pt x="1824850" y="400964"/>
                </a:lnTo>
                <a:lnTo>
                  <a:pt x="1779625" y="425437"/>
                </a:lnTo>
                <a:lnTo>
                  <a:pt x="1734781" y="450507"/>
                </a:lnTo>
                <a:lnTo>
                  <a:pt x="1690331" y="476161"/>
                </a:lnTo>
                <a:lnTo>
                  <a:pt x="1646275" y="502399"/>
                </a:lnTo>
                <a:lnTo>
                  <a:pt x="1602638" y="529209"/>
                </a:lnTo>
                <a:lnTo>
                  <a:pt x="1559407" y="556602"/>
                </a:lnTo>
                <a:lnTo>
                  <a:pt x="1516621" y="584555"/>
                </a:lnTo>
                <a:lnTo>
                  <a:pt x="1474266" y="613092"/>
                </a:lnTo>
                <a:lnTo>
                  <a:pt x="1432369" y="642175"/>
                </a:lnTo>
                <a:lnTo>
                  <a:pt x="1390942" y="671830"/>
                </a:lnTo>
                <a:lnTo>
                  <a:pt x="1349971" y="702030"/>
                </a:lnTo>
                <a:lnTo>
                  <a:pt x="1309497" y="732790"/>
                </a:lnTo>
                <a:lnTo>
                  <a:pt x="1277073" y="758215"/>
                </a:lnTo>
                <a:lnTo>
                  <a:pt x="1244828" y="783844"/>
                </a:lnTo>
                <a:lnTo>
                  <a:pt x="1212850" y="809764"/>
                </a:lnTo>
                <a:lnTo>
                  <a:pt x="1165466" y="849249"/>
                </a:lnTo>
                <a:lnTo>
                  <a:pt x="1103680" y="903287"/>
                </a:lnTo>
                <a:lnTo>
                  <a:pt x="1073289" y="930757"/>
                </a:lnTo>
                <a:lnTo>
                  <a:pt x="1018311" y="981837"/>
                </a:lnTo>
                <a:lnTo>
                  <a:pt x="979043" y="1019632"/>
                </a:lnTo>
                <a:lnTo>
                  <a:pt x="940435" y="1057998"/>
                </a:lnTo>
                <a:lnTo>
                  <a:pt x="902449" y="1096873"/>
                </a:lnTo>
                <a:lnTo>
                  <a:pt x="865085" y="1136230"/>
                </a:lnTo>
                <a:lnTo>
                  <a:pt x="828294" y="1176020"/>
                </a:lnTo>
                <a:lnTo>
                  <a:pt x="794981" y="1213269"/>
                </a:lnTo>
                <a:lnTo>
                  <a:pt x="762228" y="1250924"/>
                </a:lnTo>
                <a:lnTo>
                  <a:pt x="730034" y="1288961"/>
                </a:lnTo>
                <a:lnTo>
                  <a:pt x="698385" y="1327391"/>
                </a:lnTo>
                <a:lnTo>
                  <a:pt x="667308" y="1366177"/>
                </a:lnTo>
                <a:lnTo>
                  <a:pt x="636790" y="1405331"/>
                </a:lnTo>
                <a:lnTo>
                  <a:pt x="606831" y="1444840"/>
                </a:lnTo>
                <a:lnTo>
                  <a:pt x="577430" y="1484680"/>
                </a:lnTo>
                <a:lnTo>
                  <a:pt x="548589" y="1524863"/>
                </a:lnTo>
                <a:lnTo>
                  <a:pt x="520319" y="1565363"/>
                </a:lnTo>
                <a:lnTo>
                  <a:pt x="492620" y="1606169"/>
                </a:lnTo>
                <a:lnTo>
                  <a:pt x="465480" y="1647278"/>
                </a:lnTo>
                <a:lnTo>
                  <a:pt x="438912" y="1688668"/>
                </a:lnTo>
                <a:lnTo>
                  <a:pt x="410806" y="1733880"/>
                </a:lnTo>
                <a:lnTo>
                  <a:pt x="383425" y="1779435"/>
                </a:lnTo>
                <a:lnTo>
                  <a:pt x="356781" y="1825332"/>
                </a:lnTo>
                <a:lnTo>
                  <a:pt x="330885" y="1871586"/>
                </a:lnTo>
                <a:lnTo>
                  <a:pt x="305765" y="1918182"/>
                </a:lnTo>
                <a:lnTo>
                  <a:pt x="281432" y="1965109"/>
                </a:lnTo>
                <a:lnTo>
                  <a:pt x="257606" y="2012226"/>
                </a:lnTo>
                <a:lnTo>
                  <a:pt x="234619" y="2059673"/>
                </a:lnTo>
                <a:lnTo>
                  <a:pt x="212420" y="2107425"/>
                </a:lnTo>
                <a:lnTo>
                  <a:pt x="190944" y="2155431"/>
                </a:lnTo>
                <a:lnTo>
                  <a:pt x="170154" y="2203666"/>
                </a:lnTo>
                <a:lnTo>
                  <a:pt x="149987" y="2252078"/>
                </a:lnTo>
                <a:lnTo>
                  <a:pt x="130556" y="2300744"/>
                </a:lnTo>
                <a:lnTo>
                  <a:pt x="111899" y="2349652"/>
                </a:lnTo>
                <a:lnTo>
                  <a:pt x="94030" y="2398776"/>
                </a:lnTo>
                <a:lnTo>
                  <a:pt x="76936" y="2448115"/>
                </a:lnTo>
                <a:lnTo>
                  <a:pt x="60629" y="2497671"/>
                </a:lnTo>
                <a:lnTo>
                  <a:pt x="45110" y="2547416"/>
                </a:lnTo>
                <a:lnTo>
                  <a:pt x="30378" y="2597353"/>
                </a:lnTo>
                <a:lnTo>
                  <a:pt x="16433" y="2647467"/>
                </a:lnTo>
                <a:lnTo>
                  <a:pt x="3302" y="2697759"/>
                </a:lnTo>
                <a:lnTo>
                  <a:pt x="0" y="2713228"/>
                </a:lnTo>
                <a:lnTo>
                  <a:pt x="19050" y="2713228"/>
                </a:lnTo>
                <a:lnTo>
                  <a:pt x="28575" y="2713228"/>
                </a:lnTo>
                <a:lnTo>
                  <a:pt x="777087" y="2713228"/>
                </a:lnTo>
                <a:lnTo>
                  <a:pt x="801497" y="2649740"/>
                </a:lnTo>
                <a:lnTo>
                  <a:pt x="820686" y="2607310"/>
                </a:lnTo>
                <a:lnTo>
                  <a:pt x="840930" y="2565019"/>
                </a:lnTo>
                <a:lnTo>
                  <a:pt x="862215" y="2522880"/>
                </a:lnTo>
                <a:lnTo>
                  <a:pt x="884555" y="2480881"/>
                </a:lnTo>
                <a:lnTo>
                  <a:pt x="907694" y="2439517"/>
                </a:lnTo>
                <a:lnTo>
                  <a:pt x="931900" y="2398344"/>
                </a:lnTo>
                <a:lnTo>
                  <a:pt x="957122" y="2357386"/>
                </a:lnTo>
                <a:lnTo>
                  <a:pt x="983361" y="2316657"/>
                </a:lnTo>
                <a:lnTo>
                  <a:pt x="1010589" y="2276183"/>
                </a:lnTo>
                <a:lnTo>
                  <a:pt x="1038809" y="2235987"/>
                </a:lnTo>
                <a:lnTo>
                  <a:pt x="1067981" y="2196084"/>
                </a:lnTo>
                <a:lnTo>
                  <a:pt x="1098105" y="2156485"/>
                </a:lnTo>
                <a:lnTo>
                  <a:pt x="1129157" y="2117217"/>
                </a:lnTo>
                <a:lnTo>
                  <a:pt x="1161122" y="2078304"/>
                </a:lnTo>
                <a:lnTo>
                  <a:pt x="1193990" y="2039759"/>
                </a:lnTo>
                <a:lnTo>
                  <a:pt x="1227734" y="2001608"/>
                </a:lnTo>
                <a:lnTo>
                  <a:pt x="1262443" y="1963750"/>
                </a:lnTo>
                <a:lnTo>
                  <a:pt x="1297813" y="1926551"/>
                </a:lnTo>
                <a:lnTo>
                  <a:pt x="1334096" y="1889683"/>
                </a:lnTo>
                <a:lnTo>
                  <a:pt x="1371206" y="1853272"/>
                </a:lnTo>
                <a:lnTo>
                  <a:pt x="1409128" y="1817357"/>
                </a:lnTo>
                <a:lnTo>
                  <a:pt x="1447812" y="1781949"/>
                </a:lnTo>
                <a:lnTo>
                  <a:pt x="1487284" y="1747075"/>
                </a:lnTo>
                <a:lnTo>
                  <a:pt x="1527492" y="1712734"/>
                </a:lnTo>
                <a:lnTo>
                  <a:pt x="1568450" y="1678952"/>
                </a:lnTo>
                <a:lnTo>
                  <a:pt x="1606499" y="1648574"/>
                </a:lnTo>
                <a:lnTo>
                  <a:pt x="1645158" y="1618665"/>
                </a:lnTo>
                <a:lnTo>
                  <a:pt x="1684401" y="1589252"/>
                </a:lnTo>
                <a:lnTo>
                  <a:pt x="1724215" y="1560322"/>
                </a:lnTo>
                <a:lnTo>
                  <a:pt x="1764563" y="1531912"/>
                </a:lnTo>
                <a:lnTo>
                  <a:pt x="1805444" y="1504010"/>
                </a:lnTo>
                <a:lnTo>
                  <a:pt x="1846834" y="1476641"/>
                </a:lnTo>
                <a:lnTo>
                  <a:pt x="1888705" y="1449806"/>
                </a:lnTo>
                <a:lnTo>
                  <a:pt x="1931060" y="1423530"/>
                </a:lnTo>
                <a:lnTo>
                  <a:pt x="1973872" y="1397800"/>
                </a:lnTo>
                <a:lnTo>
                  <a:pt x="2017102" y="1372641"/>
                </a:lnTo>
                <a:lnTo>
                  <a:pt x="2060765" y="1348066"/>
                </a:lnTo>
                <a:lnTo>
                  <a:pt x="2104821" y="1324076"/>
                </a:lnTo>
                <a:lnTo>
                  <a:pt x="2149259" y="1300683"/>
                </a:lnTo>
                <a:lnTo>
                  <a:pt x="2194052" y="1277912"/>
                </a:lnTo>
                <a:lnTo>
                  <a:pt x="2239187" y="1255750"/>
                </a:lnTo>
                <a:lnTo>
                  <a:pt x="2284653" y="1234224"/>
                </a:lnTo>
                <a:lnTo>
                  <a:pt x="2330424" y="1213332"/>
                </a:lnTo>
                <a:lnTo>
                  <a:pt x="2376487" y="1193101"/>
                </a:lnTo>
                <a:lnTo>
                  <a:pt x="2422817" y="1173530"/>
                </a:lnTo>
                <a:lnTo>
                  <a:pt x="2469400" y="1154620"/>
                </a:lnTo>
                <a:lnTo>
                  <a:pt x="2516213" y="1136408"/>
                </a:lnTo>
                <a:lnTo>
                  <a:pt x="2563241" y="1118870"/>
                </a:lnTo>
                <a:lnTo>
                  <a:pt x="2613164" y="1101115"/>
                </a:lnTo>
                <a:lnTo>
                  <a:pt x="2663329" y="1084148"/>
                </a:lnTo>
                <a:lnTo>
                  <a:pt x="2713710" y="1067955"/>
                </a:lnTo>
                <a:lnTo>
                  <a:pt x="2764282" y="1052563"/>
                </a:lnTo>
                <a:lnTo>
                  <a:pt x="2815005" y="1037958"/>
                </a:lnTo>
                <a:lnTo>
                  <a:pt x="2865882" y="1024153"/>
                </a:lnTo>
                <a:lnTo>
                  <a:pt x="2916872" y="1011161"/>
                </a:lnTo>
                <a:lnTo>
                  <a:pt x="2967952" y="998956"/>
                </a:lnTo>
                <a:lnTo>
                  <a:pt x="3019107" y="987577"/>
                </a:lnTo>
                <a:lnTo>
                  <a:pt x="3070301" y="976998"/>
                </a:lnTo>
                <a:lnTo>
                  <a:pt x="3121533" y="967232"/>
                </a:lnTo>
                <a:lnTo>
                  <a:pt x="3133725" y="965593"/>
                </a:lnTo>
                <a:lnTo>
                  <a:pt x="3133725" y="850684"/>
                </a:lnTo>
                <a:lnTo>
                  <a:pt x="3133725" y="548513"/>
                </a:lnTo>
                <a:lnTo>
                  <a:pt x="3133725" y="288277"/>
                </a:lnTo>
                <a:lnTo>
                  <a:pt x="3133725" y="285597"/>
                </a:lnTo>
                <a:lnTo>
                  <a:pt x="3133725" y="247713"/>
                </a:lnTo>
                <a:lnTo>
                  <a:pt x="3133725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495800" y="2590800"/>
            <a:ext cx="3507104" cy="28103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0609" y="3273488"/>
            <a:ext cx="359981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b="1" i="1" spc="155" dirty="0">
                <a:latin typeface="Calibri"/>
                <a:cs typeface="Calibri"/>
              </a:rPr>
              <a:t>THANK</a:t>
            </a:r>
            <a:r>
              <a:rPr sz="5400" b="1" i="1" spc="-125" dirty="0">
                <a:latin typeface="Calibri"/>
                <a:cs typeface="Calibri"/>
              </a:rPr>
              <a:t> </a:t>
            </a:r>
            <a:r>
              <a:rPr sz="5400" b="1" i="1" spc="105" dirty="0">
                <a:latin typeface="Calibri"/>
                <a:cs typeface="Calibri"/>
              </a:rPr>
              <a:t>YOU</a:t>
            </a:r>
            <a:endParaRPr sz="5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57670" cy="68579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92039" y="4368782"/>
            <a:ext cx="4293870" cy="99060"/>
            <a:chOff x="5392039" y="4368782"/>
            <a:chExt cx="4293870" cy="99060"/>
          </a:xfrm>
        </p:grpSpPr>
        <p:sp>
          <p:nvSpPr>
            <p:cNvPr id="5" name="object 5"/>
            <p:cNvSpPr/>
            <p:nvPr/>
          </p:nvSpPr>
          <p:spPr>
            <a:xfrm>
              <a:off x="5415026" y="4392755"/>
              <a:ext cx="4248785" cy="52069"/>
            </a:xfrm>
            <a:custGeom>
              <a:avLst/>
              <a:gdLst/>
              <a:ahLst/>
              <a:cxnLst/>
              <a:rect l="l" t="t" r="r" b="b"/>
              <a:pathLst>
                <a:path w="4248784" h="52070">
                  <a:moveTo>
                    <a:pt x="2685254" y="9690"/>
                  </a:moveTo>
                  <a:lnTo>
                    <a:pt x="2637868" y="10045"/>
                  </a:lnTo>
                  <a:lnTo>
                    <a:pt x="2588615" y="11290"/>
                  </a:lnTo>
                  <a:lnTo>
                    <a:pt x="2234887" y="24223"/>
                  </a:lnTo>
                  <a:lnTo>
                    <a:pt x="2005965" y="34803"/>
                  </a:lnTo>
                  <a:lnTo>
                    <a:pt x="1955622" y="36409"/>
                  </a:lnTo>
                  <a:lnTo>
                    <a:pt x="1921495" y="36799"/>
                  </a:lnTo>
                  <a:lnTo>
                    <a:pt x="1939192" y="39728"/>
                  </a:lnTo>
                  <a:lnTo>
                    <a:pt x="1982984" y="47032"/>
                  </a:lnTo>
                  <a:lnTo>
                    <a:pt x="2022055" y="50418"/>
                  </a:lnTo>
                  <a:lnTo>
                    <a:pt x="2064977" y="51782"/>
                  </a:lnTo>
                  <a:lnTo>
                    <a:pt x="2111462" y="51551"/>
                  </a:lnTo>
                  <a:lnTo>
                    <a:pt x="2161223" y="50152"/>
                  </a:lnTo>
                  <a:lnTo>
                    <a:pt x="2262790" y="45856"/>
                  </a:lnTo>
                  <a:lnTo>
                    <a:pt x="2327276" y="43229"/>
                  </a:lnTo>
                  <a:lnTo>
                    <a:pt x="2387258" y="41437"/>
                  </a:lnTo>
                  <a:lnTo>
                    <a:pt x="2449076" y="40617"/>
                  </a:lnTo>
                  <a:lnTo>
                    <a:pt x="2639296" y="40617"/>
                  </a:lnTo>
                  <a:lnTo>
                    <a:pt x="2684603" y="39266"/>
                  </a:lnTo>
                  <a:lnTo>
                    <a:pt x="2896772" y="30422"/>
                  </a:lnTo>
                  <a:lnTo>
                    <a:pt x="2929912" y="29766"/>
                  </a:lnTo>
                  <a:lnTo>
                    <a:pt x="2902008" y="27048"/>
                  </a:lnTo>
                  <a:lnTo>
                    <a:pt x="2820326" y="16452"/>
                  </a:lnTo>
                  <a:lnTo>
                    <a:pt x="2776072" y="12644"/>
                  </a:lnTo>
                  <a:lnTo>
                    <a:pt x="2731186" y="10473"/>
                  </a:lnTo>
                  <a:lnTo>
                    <a:pt x="2685254" y="9690"/>
                  </a:lnTo>
                  <a:close/>
                </a:path>
                <a:path w="4248784" h="52070">
                  <a:moveTo>
                    <a:pt x="3109489" y="39728"/>
                  </a:moveTo>
                  <a:lnTo>
                    <a:pt x="3119247" y="41195"/>
                  </a:lnTo>
                  <a:lnTo>
                    <a:pt x="3159524" y="46773"/>
                  </a:lnTo>
                  <a:lnTo>
                    <a:pt x="3203054" y="49468"/>
                  </a:lnTo>
                  <a:lnTo>
                    <a:pt x="3249423" y="49839"/>
                  </a:lnTo>
                  <a:lnTo>
                    <a:pt x="3298218" y="48448"/>
                  </a:lnTo>
                  <a:lnTo>
                    <a:pt x="3349023" y="45856"/>
                  </a:lnTo>
                  <a:lnTo>
                    <a:pt x="3424513" y="41195"/>
                  </a:lnTo>
                  <a:lnTo>
                    <a:pt x="3210067" y="41195"/>
                  </a:lnTo>
                  <a:lnTo>
                    <a:pt x="3153447" y="40713"/>
                  </a:lnTo>
                  <a:lnTo>
                    <a:pt x="3109489" y="39728"/>
                  </a:lnTo>
                  <a:close/>
                </a:path>
                <a:path w="4248784" h="52070">
                  <a:moveTo>
                    <a:pt x="1511383" y="31577"/>
                  </a:moveTo>
                  <a:lnTo>
                    <a:pt x="254135" y="31577"/>
                  </a:lnTo>
                  <a:lnTo>
                    <a:pt x="307066" y="32074"/>
                  </a:lnTo>
                  <a:lnTo>
                    <a:pt x="364137" y="33253"/>
                  </a:lnTo>
                  <a:lnTo>
                    <a:pt x="425767" y="35146"/>
                  </a:lnTo>
                  <a:lnTo>
                    <a:pt x="623012" y="43836"/>
                  </a:lnTo>
                  <a:lnTo>
                    <a:pt x="681118" y="45860"/>
                  </a:lnTo>
                  <a:lnTo>
                    <a:pt x="794871" y="48271"/>
                  </a:lnTo>
                  <a:lnTo>
                    <a:pt x="903852" y="48846"/>
                  </a:lnTo>
                  <a:lnTo>
                    <a:pt x="1054450" y="47187"/>
                  </a:lnTo>
                  <a:lnTo>
                    <a:pt x="1256156" y="41195"/>
                  </a:lnTo>
                  <a:lnTo>
                    <a:pt x="1511383" y="31577"/>
                  </a:lnTo>
                  <a:close/>
                </a:path>
                <a:path w="4248784" h="52070">
                  <a:moveTo>
                    <a:pt x="4248501" y="34510"/>
                  </a:moveTo>
                  <a:lnTo>
                    <a:pt x="3618718" y="34510"/>
                  </a:lnTo>
                  <a:lnTo>
                    <a:pt x="3672893" y="36490"/>
                  </a:lnTo>
                  <a:lnTo>
                    <a:pt x="3788962" y="46692"/>
                  </a:lnTo>
                  <a:lnTo>
                    <a:pt x="3850532" y="48791"/>
                  </a:lnTo>
                  <a:lnTo>
                    <a:pt x="3910462" y="48308"/>
                  </a:lnTo>
                  <a:lnTo>
                    <a:pt x="3968325" y="46060"/>
                  </a:lnTo>
                  <a:lnTo>
                    <a:pt x="4105952" y="37923"/>
                  </a:lnTo>
                  <a:lnTo>
                    <a:pt x="4125235" y="36883"/>
                  </a:lnTo>
                  <a:lnTo>
                    <a:pt x="4170554" y="35733"/>
                  </a:lnTo>
                  <a:lnTo>
                    <a:pt x="4248725" y="35733"/>
                  </a:lnTo>
                  <a:lnTo>
                    <a:pt x="4248501" y="34510"/>
                  </a:lnTo>
                  <a:close/>
                </a:path>
                <a:path w="4248784" h="52070">
                  <a:moveTo>
                    <a:pt x="2639296" y="40617"/>
                  </a:moveTo>
                  <a:lnTo>
                    <a:pt x="2449076" y="40617"/>
                  </a:lnTo>
                  <a:lnTo>
                    <a:pt x="2570740" y="41709"/>
                  </a:lnTo>
                  <a:lnTo>
                    <a:pt x="2628183" y="40948"/>
                  </a:lnTo>
                  <a:lnTo>
                    <a:pt x="2639296" y="40617"/>
                  </a:lnTo>
                  <a:close/>
                </a:path>
                <a:path w="4248784" h="52070">
                  <a:moveTo>
                    <a:pt x="0" y="22145"/>
                  </a:moveTo>
                  <a:lnTo>
                    <a:pt x="485" y="27733"/>
                  </a:lnTo>
                  <a:lnTo>
                    <a:pt x="584" y="36750"/>
                  </a:lnTo>
                  <a:lnTo>
                    <a:pt x="0" y="41195"/>
                  </a:lnTo>
                  <a:lnTo>
                    <a:pt x="36900" y="38247"/>
                  </a:lnTo>
                  <a:lnTo>
                    <a:pt x="75424" y="35795"/>
                  </a:lnTo>
                  <a:lnTo>
                    <a:pt x="115990" y="33872"/>
                  </a:lnTo>
                  <a:lnTo>
                    <a:pt x="159017" y="32507"/>
                  </a:lnTo>
                  <a:lnTo>
                    <a:pt x="204926" y="31732"/>
                  </a:lnTo>
                  <a:lnTo>
                    <a:pt x="1511383" y="31577"/>
                  </a:lnTo>
                  <a:lnTo>
                    <a:pt x="1554249" y="30344"/>
                  </a:lnTo>
                  <a:lnTo>
                    <a:pt x="162800" y="30344"/>
                  </a:lnTo>
                  <a:lnTo>
                    <a:pt x="117741" y="30080"/>
                  </a:lnTo>
                  <a:lnTo>
                    <a:pt x="75620" y="28776"/>
                  </a:lnTo>
                  <a:lnTo>
                    <a:pt x="36388" y="26207"/>
                  </a:lnTo>
                  <a:lnTo>
                    <a:pt x="0" y="22145"/>
                  </a:lnTo>
                  <a:close/>
                </a:path>
                <a:path w="4248784" h="52070">
                  <a:moveTo>
                    <a:pt x="3853052" y="0"/>
                  </a:moveTo>
                  <a:lnTo>
                    <a:pt x="3804341" y="778"/>
                  </a:lnTo>
                  <a:lnTo>
                    <a:pt x="3757673" y="2420"/>
                  </a:lnTo>
                  <a:lnTo>
                    <a:pt x="3713083" y="4883"/>
                  </a:lnTo>
                  <a:lnTo>
                    <a:pt x="3670610" y="8129"/>
                  </a:lnTo>
                  <a:lnTo>
                    <a:pt x="3630290" y="12115"/>
                  </a:lnTo>
                  <a:lnTo>
                    <a:pt x="3592159" y="16800"/>
                  </a:lnTo>
                  <a:lnTo>
                    <a:pt x="3556254" y="22145"/>
                  </a:lnTo>
                  <a:lnTo>
                    <a:pt x="3518477" y="27351"/>
                  </a:lnTo>
                  <a:lnTo>
                    <a:pt x="3475306" y="31709"/>
                  </a:lnTo>
                  <a:lnTo>
                    <a:pt x="3427642" y="35231"/>
                  </a:lnTo>
                  <a:lnTo>
                    <a:pt x="3376386" y="37929"/>
                  </a:lnTo>
                  <a:lnTo>
                    <a:pt x="3322438" y="39815"/>
                  </a:lnTo>
                  <a:lnTo>
                    <a:pt x="3266698" y="40900"/>
                  </a:lnTo>
                  <a:lnTo>
                    <a:pt x="3210067" y="41195"/>
                  </a:lnTo>
                  <a:lnTo>
                    <a:pt x="3424513" y="41195"/>
                  </a:lnTo>
                  <a:lnTo>
                    <a:pt x="3509362" y="36482"/>
                  </a:lnTo>
                  <a:lnTo>
                    <a:pt x="3564070" y="34694"/>
                  </a:lnTo>
                  <a:lnTo>
                    <a:pt x="4248501" y="34510"/>
                  </a:lnTo>
                  <a:lnTo>
                    <a:pt x="4247341" y="28172"/>
                  </a:lnTo>
                  <a:lnTo>
                    <a:pt x="4247401" y="26849"/>
                  </a:lnTo>
                  <a:lnTo>
                    <a:pt x="4248150" y="22145"/>
                  </a:lnTo>
                  <a:lnTo>
                    <a:pt x="4186165" y="15739"/>
                  </a:lnTo>
                  <a:lnTo>
                    <a:pt x="4125842" y="10473"/>
                  </a:lnTo>
                  <a:lnTo>
                    <a:pt x="4067592" y="6333"/>
                  </a:lnTo>
                  <a:lnTo>
                    <a:pt x="4011076" y="3251"/>
                  </a:lnTo>
                  <a:lnTo>
                    <a:pt x="3956457" y="1195"/>
                  </a:lnTo>
                  <a:lnTo>
                    <a:pt x="3903770" y="125"/>
                  </a:lnTo>
                  <a:lnTo>
                    <a:pt x="3853052" y="0"/>
                  </a:lnTo>
                  <a:close/>
                </a:path>
                <a:path w="4248784" h="52070">
                  <a:moveTo>
                    <a:pt x="4248725" y="35733"/>
                  </a:moveTo>
                  <a:lnTo>
                    <a:pt x="4170554" y="35733"/>
                  </a:lnTo>
                  <a:lnTo>
                    <a:pt x="4211668" y="36899"/>
                  </a:lnTo>
                  <a:lnTo>
                    <a:pt x="4248150" y="41195"/>
                  </a:lnTo>
                  <a:lnTo>
                    <a:pt x="4248789" y="37463"/>
                  </a:lnTo>
                  <a:lnTo>
                    <a:pt x="4248725" y="35733"/>
                  </a:lnTo>
                  <a:close/>
                </a:path>
                <a:path w="4248784" h="52070">
                  <a:moveTo>
                    <a:pt x="2945614" y="29455"/>
                  </a:moveTo>
                  <a:lnTo>
                    <a:pt x="2929912" y="29766"/>
                  </a:lnTo>
                  <a:lnTo>
                    <a:pt x="2945072" y="31242"/>
                  </a:lnTo>
                  <a:lnTo>
                    <a:pt x="2992648" y="34718"/>
                  </a:lnTo>
                  <a:lnTo>
                    <a:pt x="3043836" y="37463"/>
                  </a:lnTo>
                  <a:lnTo>
                    <a:pt x="3097736" y="39465"/>
                  </a:lnTo>
                  <a:lnTo>
                    <a:pt x="3109489" y="39728"/>
                  </a:lnTo>
                  <a:lnTo>
                    <a:pt x="3079428" y="35209"/>
                  </a:lnTo>
                  <a:lnTo>
                    <a:pt x="3037106" y="31494"/>
                  </a:lnTo>
                  <a:lnTo>
                    <a:pt x="2992447" y="29694"/>
                  </a:lnTo>
                  <a:lnTo>
                    <a:pt x="2945614" y="29455"/>
                  </a:lnTo>
                  <a:close/>
                </a:path>
                <a:path w="4248784" h="52070">
                  <a:moveTo>
                    <a:pt x="1772313" y="28410"/>
                  </a:moveTo>
                  <a:lnTo>
                    <a:pt x="1776009" y="29041"/>
                  </a:lnTo>
                  <a:lnTo>
                    <a:pt x="1818034" y="33594"/>
                  </a:lnTo>
                  <a:lnTo>
                    <a:pt x="1861849" y="36126"/>
                  </a:lnTo>
                  <a:lnTo>
                    <a:pt x="1907647" y="36957"/>
                  </a:lnTo>
                  <a:lnTo>
                    <a:pt x="1921495" y="36799"/>
                  </a:lnTo>
                  <a:lnTo>
                    <a:pt x="1879868" y="32524"/>
                  </a:lnTo>
                  <a:lnTo>
                    <a:pt x="1835148" y="30015"/>
                  </a:lnTo>
                  <a:lnTo>
                    <a:pt x="1784991" y="28543"/>
                  </a:lnTo>
                  <a:lnTo>
                    <a:pt x="1772313" y="28410"/>
                  </a:lnTo>
                  <a:close/>
                </a:path>
                <a:path w="4248784" h="52070">
                  <a:moveTo>
                    <a:pt x="640250" y="22099"/>
                  </a:moveTo>
                  <a:lnTo>
                    <a:pt x="497456" y="22806"/>
                  </a:lnTo>
                  <a:lnTo>
                    <a:pt x="210842" y="29797"/>
                  </a:lnTo>
                  <a:lnTo>
                    <a:pt x="162800" y="30344"/>
                  </a:lnTo>
                  <a:lnTo>
                    <a:pt x="1554249" y="30344"/>
                  </a:lnTo>
                  <a:lnTo>
                    <a:pt x="1673306" y="28172"/>
                  </a:lnTo>
                  <a:lnTo>
                    <a:pt x="1769754" y="27974"/>
                  </a:lnTo>
                  <a:lnTo>
                    <a:pt x="1756760" y="25758"/>
                  </a:lnTo>
                  <a:lnTo>
                    <a:pt x="883929" y="25758"/>
                  </a:lnTo>
                  <a:lnTo>
                    <a:pt x="640250" y="22099"/>
                  </a:lnTo>
                  <a:close/>
                </a:path>
                <a:path w="4248784" h="52070">
                  <a:moveTo>
                    <a:pt x="1769754" y="27974"/>
                  </a:moveTo>
                  <a:lnTo>
                    <a:pt x="1730632" y="27974"/>
                  </a:lnTo>
                  <a:lnTo>
                    <a:pt x="1772313" y="28410"/>
                  </a:lnTo>
                  <a:lnTo>
                    <a:pt x="1769754" y="27974"/>
                  </a:lnTo>
                  <a:close/>
                </a:path>
                <a:path w="4248784" h="52070">
                  <a:moveTo>
                    <a:pt x="1520035" y="6631"/>
                  </a:moveTo>
                  <a:lnTo>
                    <a:pt x="1466950" y="6710"/>
                  </a:lnTo>
                  <a:lnTo>
                    <a:pt x="1412224" y="7524"/>
                  </a:lnTo>
                  <a:lnTo>
                    <a:pt x="1356578" y="8936"/>
                  </a:lnTo>
                  <a:lnTo>
                    <a:pt x="981459" y="24411"/>
                  </a:lnTo>
                  <a:lnTo>
                    <a:pt x="929296" y="25533"/>
                  </a:lnTo>
                  <a:lnTo>
                    <a:pt x="883929" y="25758"/>
                  </a:lnTo>
                  <a:lnTo>
                    <a:pt x="1756760" y="25758"/>
                  </a:lnTo>
                  <a:lnTo>
                    <a:pt x="1701474" y="16452"/>
                  </a:lnTo>
                  <a:lnTo>
                    <a:pt x="1662225" y="12201"/>
                  </a:lnTo>
                  <a:lnTo>
                    <a:pt x="1618394" y="9238"/>
                  </a:lnTo>
                  <a:lnTo>
                    <a:pt x="1570757" y="7427"/>
                  </a:lnTo>
                  <a:lnTo>
                    <a:pt x="1520035" y="663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414264" y="4391007"/>
              <a:ext cx="4249420" cy="54610"/>
            </a:xfrm>
            <a:custGeom>
              <a:avLst/>
              <a:gdLst/>
              <a:ahLst/>
              <a:cxnLst/>
              <a:rect l="l" t="t" r="r" b="b"/>
              <a:pathLst>
                <a:path w="4249420" h="54610">
                  <a:moveTo>
                    <a:pt x="762" y="23893"/>
                  </a:moveTo>
                  <a:lnTo>
                    <a:pt x="45228" y="20063"/>
                  </a:lnTo>
                  <a:lnTo>
                    <a:pt x="92427" y="17416"/>
                  </a:lnTo>
                  <a:lnTo>
                    <a:pt x="141903" y="15814"/>
                  </a:lnTo>
                  <a:lnTo>
                    <a:pt x="193202" y="15116"/>
                  </a:lnTo>
                  <a:lnTo>
                    <a:pt x="245869" y="15185"/>
                  </a:lnTo>
                  <a:lnTo>
                    <a:pt x="299449" y="15881"/>
                  </a:lnTo>
                  <a:lnTo>
                    <a:pt x="353489" y="17064"/>
                  </a:lnTo>
                  <a:lnTo>
                    <a:pt x="407534" y="18596"/>
                  </a:lnTo>
                  <a:lnTo>
                    <a:pt x="461129" y="20338"/>
                  </a:lnTo>
                  <a:lnTo>
                    <a:pt x="513819" y="22150"/>
                  </a:lnTo>
                  <a:lnTo>
                    <a:pt x="565150" y="23893"/>
                  </a:lnTo>
                  <a:lnTo>
                    <a:pt x="625806" y="25273"/>
                  </a:lnTo>
                  <a:lnTo>
                    <a:pt x="684459" y="25627"/>
                  </a:lnTo>
                  <a:lnTo>
                    <a:pt x="741176" y="25248"/>
                  </a:lnTo>
                  <a:lnTo>
                    <a:pt x="796025" y="24426"/>
                  </a:lnTo>
                  <a:lnTo>
                    <a:pt x="849071" y="23454"/>
                  </a:lnTo>
                  <a:lnTo>
                    <a:pt x="900382" y="22623"/>
                  </a:lnTo>
                  <a:lnTo>
                    <a:pt x="950026" y="22225"/>
                  </a:lnTo>
                  <a:lnTo>
                    <a:pt x="998067" y="22551"/>
                  </a:lnTo>
                  <a:lnTo>
                    <a:pt x="1044575" y="23893"/>
                  </a:lnTo>
                  <a:lnTo>
                    <a:pt x="1086916" y="24682"/>
                  </a:lnTo>
                  <a:lnTo>
                    <a:pt x="1131606" y="23954"/>
                  </a:lnTo>
                  <a:lnTo>
                    <a:pt x="1178583" y="22213"/>
                  </a:lnTo>
                  <a:lnTo>
                    <a:pt x="1227788" y="19961"/>
                  </a:lnTo>
                  <a:lnTo>
                    <a:pt x="1279159" y="17702"/>
                  </a:lnTo>
                  <a:lnTo>
                    <a:pt x="1332638" y="15938"/>
                  </a:lnTo>
                  <a:lnTo>
                    <a:pt x="1388163" y="15172"/>
                  </a:lnTo>
                  <a:lnTo>
                    <a:pt x="1445675" y="15907"/>
                  </a:lnTo>
                  <a:lnTo>
                    <a:pt x="1505113" y="18647"/>
                  </a:lnTo>
                  <a:lnTo>
                    <a:pt x="1566417" y="23893"/>
                  </a:lnTo>
                  <a:lnTo>
                    <a:pt x="1613228" y="28667"/>
                  </a:lnTo>
                  <a:lnTo>
                    <a:pt x="1658294" y="32767"/>
                  </a:lnTo>
                  <a:lnTo>
                    <a:pt x="1702235" y="36161"/>
                  </a:lnTo>
                  <a:lnTo>
                    <a:pt x="1745668" y="38814"/>
                  </a:lnTo>
                  <a:lnTo>
                    <a:pt x="1789212" y="40694"/>
                  </a:lnTo>
                  <a:lnTo>
                    <a:pt x="1833485" y="41767"/>
                  </a:lnTo>
                  <a:lnTo>
                    <a:pt x="1879106" y="42000"/>
                  </a:lnTo>
                  <a:lnTo>
                    <a:pt x="1926694" y="41360"/>
                  </a:lnTo>
                  <a:lnTo>
                    <a:pt x="1976866" y="39813"/>
                  </a:lnTo>
                  <a:lnTo>
                    <a:pt x="2030241" y="37326"/>
                  </a:lnTo>
                  <a:lnTo>
                    <a:pt x="2087437" y="33866"/>
                  </a:lnTo>
                  <a:lnTo>
                    <a:pt x="2149074" y="29399"/>
                  </a:lnTo>
                  <a:lnTo>
                    <a:pt x="2215768" y="23893"/>
                  </a:lnTo>
                  <a:lnTo>
                    <a:pt x="2290853" y="17329"/>
                  </a:lnTo>
                  <a:lnTo>
                    <a:pt x="2353611" y="11996"/>
                  </a:lnTo>
                  <a:lnTo>
                    <a:pt x="2406566" y="7920"/>
                  </a:lnTo>
                  <a:lnTo>
                    <a:pt x="2452243" y="5130"/>
                  </a:lnTo>
                  <a:lnTo>
                    <a:pt x="2493165" y="3652"/>
                  </a:lnTo>
                  <a:lnTo>
                    <a:pt x="2531855" y="3515"/>
                  </a:lnTo>
                  <a:lnTo>
                    <a:pt x="2570837" y="4745"/>
                  </a:lnTo>
                  <a:lnTo>
                    <a:pt x="2612634" y="7371"/>
                  </a:lnTo>
                  <a:lnTo>
                    <a:pt x="2659771" y="11419"/>
                  </a:lnTo>
                  <a:lnTo>
                    <a:pt x="2714771" y="16917"/>
                  </a:lnTo>
                  <a:lnTo>
                    <a:pt x="2780157" y="23893"/>
                  </a:lnTo>
                  <a:lnTo>
                    <a:pt x="2855187" y="31252"/>
                  </a:lnTo>
                  <a:lnTo>
                    <a:pt x="2923553" y="36524"/>
                  </a:lnTo>
                  <a:lnTo>
                    <a:pt x="2985850" y="39879"/>
                  </a:lnTo>
                  <a:lnTo>
                    <a:pt x="3042675" y="41486"/>
                  </a:lnTo>
                  <a:lnTo>
                    <a:pt x="3094624" y="41514"/>
                  </a:lnTo>
                  <a:lnTo>
                    <a:pt x="3142295" y="40133"/>
                  </a:lnTo>
                  <a:lnTo>
                    <a:pt x="3186285" y="37511"/>
                  </a:lnTo>
                  <a:lnTo>
                    <a:pt x="3227188" y="33817"/>
                  </a:lnTo>
                  <a:lnTo>
                    <a:pt x="3265603" y="29222"/>
                  </a:lnTo>
                  <a:lnTo>
                    <a:pt x="3302127" y="23893"/>
                  </a:lnTo>
                  <a:lnTo>
                    <a:pt x="3324794" y="20875"/>
                  </a:lnTo>
                  <a:lnTo>
                    <a:pt x="3390953" y="14849"/>
                  </a:lnTo>
                  <a:lnTo>
                    <a:pt x="3432973" y="11965"/>
                  </a:lnTo>
                  <a:lnTo>
                    <a:pt x="3479973" y="9249"/>
                  </a:lnTo>
                  <a:lnTo>
                    <a:pt x="3531216" y="6766"/>
                  </a:lnTo>
                  <a:lnTo>
                    <a:pt x="3585968" y="4576"/>
                  </a:lnTo>
                  <a:lnTo>
                    <a:pt x="3643493" y="2742"/>
                  </a:lnTo>
                  <a:lnTo>
                    <a:pt x="3703056" y="1326"/>
                  </a:lnTo>
                  <a:lnTo>
                    <a:pt x="3763920" y="391"/>
                  </a:lnTo>
                  <a:lnTo>
                    <a:pt x="3825350" y="0"/>
                  </a:lnTo>
                  <a:lnTo>
                    <a:pt x="3886611" y="213"/>
                  </a:lnTo>
                  <a:lnTo>
                    <a:pt x="3946968" y="1094"/>
                  </a:lnTo>
                  <a:lnTo>
                    <a:pt x="4005683" y="2705"/>
                  </a:lnTo>
                  <a:lnTo>
                    <a:pt x="4062023" y="5109"/>
                  </a:lnTo>
                  <a:lnTo>
                    <a:pt x="4115251" y="8367"/>
                  </a:lnTo>
                  <a:lnTo>
                    <a:pt x="4164633" y="12542"/>
                  </a:lnTo>
                  <a:lnTo>
                    <a:pt x="4209431" y="17697"/>
                  </a:lnTo>
                  <a:lnTo>
                    <a:pt x="4248912" y="23893"/>
                  </a:lnTo>
                  <a:lnTo>
                    <a:pt x="4249293" y="31513"/>
                  </a:lnTo>
                  <a:lnTo>
                    <a:pt x="4248785" y="35069"/>
                  </a:lnTo>
                  <a:lnTo>
                    <a:pt x="4248912" y="42943"/>
                  </a:lnTo>
                  <a:lnTo>
                    <a:pt x="4178739" y="34079"/>
                  </a:lnTo>
                  <a:lnTo>
                    <a:pt x="4139809" y="31209"/>
                  </a:lnTo>
                  <a:lnTo>
                    <a:pt x="4098078" y="29312"/>
                  </a:lnTo>
                  <a:lnTo>
                    <a:pt x="4053368" y="28335"/>
                  </a:lnTo>
                  <a:lnTo>
                    <a:pt x="4005500" y="28227"/>
                  </a:lnTo>
                  <a:lnTo>
                    <a:pt x="3954296" y="28937"/>
                  </a:lnTo>
                  <a:lnTo>
                    <a:pt x="3899577" y="30412"/>
                  </a:lnTo>
                  <a:lnTo>
                    <a:pt x="3841164" y="32602"/>
                  </a:lnTo>
                  <a:lnTo>
                    <a:pt x="3778879" y="35455"/>
                  </a:lnTo>
                  <a:lnTo>
                    <a:pt x="3712544" y="38919"/>
                  </a:lnTo>
                  <a:lnTo>
                    <a:pt x="3641979" y="42943"/>
                  </a:lnTo>
                  <a:lnTo>
                    <a:pt x="3560405" y="47311"/>
                  </a:lnTo>
                  <a:lnTo>
                    <a:pt x="3489280" y="50307"/>
                  </a:lnTo>
                  <a:lnTo>
                    <a:pt x="3427132" y="52080"/>
                  </a:lnTo>
                  <a:lnTo>
                    <a:pt x="3372493" y="52782"/>
                  </a:lnTo>
                  <a:lnTo>
                    <a:pt x="3323891" y="52563"/>
                  </a:lnTo>
                  <a:lnTo>
                    <a:pt x="3279858" y="51575"/>
                  </a:lnTo>
                  <a:lnTo>
                    <a:pt x="3238923" y="49968"/>
                  </a:lnTo>
                  <a:lnTo>
                    <a:pt x="3199616" y="47893"/>
                  </a:lnTo>
                  <a:lnTo>
                    <a:pt x="3160468" y="45501"/>
                  </a:lnTo>
                  <a:lnTo>
                    <a:pt x="3120009" y="42943"/>
                  </a:lnTo>
                  <a:lnTo>
                    <a:pt x="3087102" y="41479"/>
                  </a:lnTo>
                  <a:lnTo>
                    <a:pt x="3048319" y="40757"/>
                  </a:lnTo>
                  <a:lnTo>
                    <a:pt x="3004494" y="40647"/>
                  </a:lnTo>
                  <a:lnTo>
                    <a:pt x="2956461" y="41021"/>
                  </a:lnTo>
                  <a:lnTo>
                    <a:pt x="2905055" y="41750"/>
                  </a:lnTo>
                  <a:lnTo>
                    <a:pt x="2851110" y="42703"/>
                  </a:lnTo>
                  <a:lnTo>
                    <a:pt x="2795460" y="43753"/>
                  </a:lnTo>
                  <a:lnTo>
                    <a:pt x="2738939" y="44769"/>
                  </a:lnTo>
                  <a:lnTo>
                    <a:pt x="2682381" y="45623"/>
                  </a:lnTo>
                  <a:lnTo>
                    <a:pt x="2626621" y="46186"/>
                  </a:lnTo>
                  <a:lnTo>
                    <a:pt x="2572492" y="46329"/>
                  </a:lnTo>
                  <a:lnTo>
                    <a:pt x="2520830" y="45922"/>
                  </a:lnTo>
                  <a:lnTo>
                    <a:pt x="2472468" y="44836"/>
                  </a:lnTo>
                  <a:lnTo>
                    <a:pt x="2428240" y="42943"/>
                  </a:lnTo>
                  <a:lnTo>
                    <a:pt x="2376136" y="39932"/>
                  </a:lnTo>
                  <a:lnTo>
                    <a:pt x="2326084" y="37033"/>
                  </a:lnTo>
                  <a:lnTo>
                    <a:pt x="2277453" y="34410"/>
                  </a:lnTo>
                  <a:lnTo>
                    <a:pt x="2229612" y="32227"/>
                  </a:lnTo>
                  <a:lnTo>
                    <a:pt x="2181930" y="30646"/>
                  </a:lnTo>
                  <a:lnTo>
                    <a:pt x="2133777" y="29830"/>
                  </a:lnTo>
                  <a:lnTo>
                    <a:pt x="2084520" y="29943"/>
                  </a:lnTo>
                  <a:lnTo>
                    <a:pt x="2033531" y="31147"/>
                  </a:lnTo>
                  <a:lnTo>
                    <a:pt x="1980177" y="33607"/>
                  </a:lnTo>
                  <a:lnTo>
                    <a:pt x="1923827" y="37484"/>
                  </a:lnTo>
                  <a:lnTo>
                    <a:pt x="1863852" y="42943"/>
                  </a:lnTo>
                  <a:lnTo>
                    <a:pt x="1798406" y="47987"/>
                  </a:lnTo>
                  <a:lnTo>
                    <a:pt x="1738206" y="49844"/>
                  </a:lnTo>
                  <a:lnTo>
                    <a:pt x="1682742" y="49288"/>
                  </a:lnTo>
                  <a:lnTo>
                    <a:pt x="1631507" y="47094"/>
                  </a:lnTo>
                  <a:lnTo>
                    <a:pt x="1583991" y="44038"/>
                  </a:lnTo>
                  <a:lnTo>
                    <a:pt x="1539688" y="40895"/>
                  </a:lnTo>
                  <a:lnTo>
                    <a:pt x="1498088" y="38438"/>
                  </a:lnTo>
                  <a:lnTo>
                    <a:pt x="1458683" y="37444"/>
                  </a:lnTo>
                  <a:lnTo>
                    <a:pt x="1420965" y="38688"/>
                  </a:lnTo>
                  <a:lnTo>
                    <a:pt x="1384427" y="42943"/>
                  </a:lnTo>
                  <a:lnTo>
                    <a:pt x="1354932" y="47034"/>
                  </a:lnTo>
                  <a:lnTo>
                    <a:pt x="1322018" y="50157"/>
                  </a:lnTo>
                  <a:lnTo>
                    <a:pt x="1285688" y="52391"/>
                  </a:lnTo>
                  <a:lnTo>
                    <a:pt x="1245943" y="53812"/>
                  </a:lnTo>
                  <a:lnTo>
                    <a:pt x="1202788" y="54500"/>
                  </a:lnTo>
                  <a:lnTo>
                    <a:pt x="1156224" y="54531"/>
                  </a:lnTo>
                  <a:lnTo>
                    <a:pt x="1106254" y="53985"/>
                  </a:lnTo>
                  <a:lnTo>
                    <a:pt x="1052882" y="52939"/>
                  </a:lnTo>
                  <a:lnTo>
                    <a:pt x="996110" y="51471"/>
                  </a:lnTo>
                  <a:lnTo>
                    <a:pt x="935940" y="49659"/>
                  </a:lnTo>
                  <a:lnTo>
                    <a:pt x="872376" y="47582"/>
                  </a:lnTo>
                  <a:lnTo>
                    <a:pt x="805420" y="45317"/>
                  </a:lnTo>
                  <a:lnTo>
                    <a:pt x="735076" y="42943"/>
                  </a:lnTo>
                  <a:lnTo>
                    <a:pt x="675561" y="40631"/>
                  </a:lnTo>
                  <a:lnTo>
                    <a:pt x="621352" y="38009"/>
                  </a:lnTo>
                  <a:lnTo>
                    <a:pt x="571571" y="35225"/>
                  </a:lnTo>
                  <a:lnTo>
                    <a:pt x="525342" y="32428"/>
                  </a:lnTo>
                  <a:lnTo>
                    <a:pt x="481790" y="29763"/>
                  </a:lnTo>
                  <a:lnTo>
                    <a:pt x="440039" y="27380"/>
                  </a:lnTo>
                  <a:lnTo>
                    <a:pt x="399213" y="25425"/>
                  </a:lnTo>
                  <a:lnTo>
                    <a:pt x="358435" y="24047"/>
                  </a:lnTo>
                  <a:lnTo>
                    <a:pt x="316829" y="23393"/>
                  </a:lnTo>
                  <a:lnTo>
                    <a:pt x="273520" y="23611"/>
                  </a:lnTo>
                  <a:lnTo>
                    <a:pt x="227631" y="24848"/>
                  </a:lnTo>
                  <a:lnTo>
                    <a:pt x="178287" y="27252"/>
                  </a:lnTo>
                  <a:lnTo>
                    <a:pt x="124612" y="30971"/>
                  </a:lnTo>
                  <a:lnTo>
                    <a:pt x="65728" y="36152"/>
                  </a:lnTo>
                  <a:lnTo>
                    <a:pt x="762" y="42943"/>
                  </a:lnTo>
                  <a:lnTo>
                    <a:pt x="126" y="37609"/>
                  </a:lnTo>
                  <a:lnTo>
                    <a:pt x="0" y="30370"/>
                  </a:lnTo>
                  <a:lnTo>
                    <a:pt x="762" y="23893"/>
                  </a:lnTo>
                  <a:close/>
                </a:path>
              </a:pathLst>
            </a:custGeom>
            <a:ln w="44449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524" y="47"/>
              <a:ext cx="6086475" cy="68577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96125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105525" cy="6858000"/>
            </a:xfrm>
            <a:custGeom>
              <a:avLst/>
              <a:gdLst/>
              <a:ahLst/>
              <a:cxnLst/>
              <a:rect l="l" t="t" r="r" b="b"/>
              <a:pathLst>
                <a:path w="6105525" h="6858000">
                  <a:moveTo>
                    <a:pt x="61055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05525" y="6858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15050" cy="24860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6105525" cy="2286000"/>
            </a:xfrm>
            <a:custGeom>
              <a:avLst/>
              <a:gdLst/>
              <a:ahLst/>
              <a:cxnLst/>
              <a:rect l="l" t="t" r="r" b="b"/>
              <a:pathLst>
                <a:path w="6105525" h="2286000">
                  <a:moveTo>
                    <a:pt x="610552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6105525" y="2286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25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30" dirty="0"/>
              <a:t>STEGANOGRAPHY</a:t>
            </a:r>
            <a:endParaRPr sz="3950" dirty="0"/>
          </a:p>
        </p:txBody>
      </p:sp>
      <p:sp>
        <p:nvSpPr>
          <p:cNvPr id="9" name="object 9"/>
          <p:cNvSpPr txBox="1"/>
          <p:nvPr/>
        </p:nvSpPr>
        <p:spPr>
          <a:xfrm>
            <a:off x="841057" y="2924873"/>
            <a:ext cx="18605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libri"/>
                <a:cs typeface="Calibri"/>
              </a:rPr>
              <a:t>1.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57" y="2924873"/>
            <a:ext cx="4472305" cy="3251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527050" marR="143510" indent="244475">
              <a:lnSpc>
                <a:spcPct val="93400"/>
              </a:lnSpc>
              <a:spcBef>
                <a:spcPts val="250"/>
              </a:spcBef>
            </a:pPr>
            <a:r>
              <a:rPr sz="1550" spc="55" dirty="0">
                <a:latin typeface="Calibri"/>
                <a:cs typeface="Calibri"/>
              </a:rPr>
              <a:t>Steganography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is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practice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of </a:t>
            </a:r>
            <a:r>
              <a:rPr sz="1550" spc="85" dirty="0">
                <a:latin typeface="Calibri"/>
                <a:cs typeface="Calibri"/>
              </a:rPr>
              <a:t>concealing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information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within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40" dirty="0">
                <a:latin typeface="Calibri"/>
                <a:cs typeface="Calibri"/>
              </a:rPr>
              <a:t>another </a:t>
            </a:r>
            <a:r>
              <a:rPr sz="1550" spc="105" dirty="0">
                <a:latin typeface="Calibri"/>
                <a:cs typeface="Calibri"/>
              </a:rPr>
              <a:t>message</a:t>
            </a:r>
            <a:r>
              <a:rPr sz="1550" spc="-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90" dirty="0">
                <a:latin typeface="Calibri"/>
                <a:cs typeface="Calibri"/>
              </a:rPr>
              <a:t>physical</a:t>
            </a:r>
            <a:r>
              <a:rPr sz="1550" spc="-55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object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40" dirty="0">
                <a:latin typeface="Calibri"/>
                <a:cs typeface="Calibri"/>
              </a:rPr>
              <a:t>hiding </a:t>
            </a:r>
            <a:r>
              <a:rPr sz="1550" spc="75" dirty="0">
                <a:latin typeface="Calibri"/>
                <a:cs typeface="Calibri"/>
              </a:rPr>
              <a:t>methods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avoid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detection.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Steganography </a:t>
            </a:r>
            <a:r>
              <a:rPr sz="1550" spc="100" dirty="0">
                <a:latin typeface="Calibri"/>
                <a:cs typeface="Calibri"/>
              </a:rPr>
              <a:t>can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be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0" dirty="0">
                <a:latin typeface="Calibri"/>
                <a:cs typeface="Calibri"/>
              </a:rPr>
              <a:t>used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hide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virtually</a:t>
            </a:r>
            <a:r>
              <a:rPr sz="1550" spc="55" dirty="0">
                <a:latin typeface="Calibri"/>
                <a:cs typeface="Calibri"/>
              </a:rPr>
              <a:t> any </a:t>
            </a:r>
            <a:r>
              <a:rPr sz="1550" dirty="0">
                <a:latin typeface="Calibri"/>
                <a:cs typeface="Calibri"/>
              </a:rPr>
              <a:t>type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35" dirty="0">
                <a:latin typeface="Calibri"/>
                <a:cs typeface="Calibri"/>
              </a:rPr>
              <a:t>of </a:t>
            </a:r>
            <a:r>
              <a:rPr sz="1550" spc="45" dirty="0">
                <a:latin typeface="Calibri"/>
                <a:cs typeface="Calibri"/>
              </a:rPr>
              <a:t>digital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content,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including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text,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image,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video,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75" dirty="0">
                <a:latin typeface="Calibri"/>
                <a:cs typeface="Calibri"/>
              </a:rPr>
              <a:t>audio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content.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hidden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data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is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then </a:t>
            </a:r>
            <a:r>
              <a:rPr sz="1550" spc="10" dirty="0">
                <a:latin typeface="Calibri"/>
                <a:cs typeface="Calibri"/>
              </a:rPr>
              <a:t>extracted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at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its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destination.</a:t>
            </a:r>
            <a:endParaRPr sz="1550" dirty="0">
              <a:latin typeface="Calibri"/>
              <a:cs typeface="Calibri"/>
            </a:endParaRPr>
          </a:p>
          <a:p>
            <a:pPr marL="527050" marR="5080" indent="-514984">
              <a:lnSpc>
                <a:spcPts val="1730"/>
              </a:lnSpc>
              <a:spcBef>
                <a:spcPts val="1005"/>
              </a:spcBef>
              <a:tabLst>
                <a:tab pos="527050" algn="l"/>
              </a:tabLst>
            </a:pPr>
            <a:r>
              <a:rPr sz="1550" spc="25" dirty="0">
                <a:latin typeface="Calibri"/>
                <a:cs typeface="Calibri"/>
              </a:rPr>
              <a:t>2.</a:t>
            </a:r>
            <a:r>
              <a:rPr sz="1550" dirty="0">
                <a:latin typeface="Calibri"/>
                <a:cs typeface="Calibri"/>
              </a:rPr>
              <a:t>	</a:t>
            </a:r>
            <a:r>
              <a:rPr sz="1550" spc="-10" dirty="0">
                <a:latin typeface="Calibri"/>
                <a:cs typeface="Calibri"/>
              </a:rPr>
              <a:t>Text</a:t>
            </a:r>
            <a:r>
              <a:rPr sz="1550" spc="-35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steganography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involves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40" dirty="0">
                <a:latin typeface="Calibri"/>
                <a:cs typeface="Calibri"/>
              </a:rPr>
              <a:t>hiding </a:t>
            </a:r>
            <a:r>
              <a:rPr sz="1550" spc="10" dirty="0">
                <a:latin typeface="Calibri"/>
                <a:cs typeface="Calibri"/>
              </a:rPr>
              <a:t>information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inside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text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files.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This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spc="80" dirty="0">
                <a:latin typeface="Calibri"/>
                <a:cs typeface="Calibri"/>
              </a:rPr>
              <a:t>includes changing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format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existing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text,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changing </a:t>
            </a:r>
            <a:r>
              <a:rPr sz="1550" spc="60" dirty="0">
                <a:latin typeface="Calibri"/>
                <a:cs typeface="Calibri"/>
              </a:rPr>
              <a:t>words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within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text, </a:t>
            </a:r>
            <a:r>
              <a:rPr sz="1550" spc="70" dirty="0">
                <a:latin typeface="Calibri"/>
                <a:cs typeface="Calibri"/>
              </a:rPr>
              <a:t>using </a:t>
            </a:r>
            <a:r>
              <a:rPr sz="1550" spc="55" dirty="0">
                <a:latin typeface="Calibri"/>
                <a:cs typeface="Calibri"/>
              </a:rPr>
              <a:t>context-</a:t>
            </a:r>
            <a:r>
              <a:rPr sz="1550" spc="-20" dirty="0">
                <a:latin typeface="Calibri"/>
                <a:cs typeface="Calibri"/>
              </a:rPr>
              <a:t>free </a:t>
            </a:r>
            <a:r>
              <a:rPr sz="1550" spc="70" dirty="0">
                <a:latin typeface="Calibri"/>
                <a:cs typeface="Calibri"/>
              </a:rPr>
              <a:t>grammars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generate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readable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texts,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or </a:t>
            </a:r>
            <a:r>
              <a:rPr sz="1550" spc="10" dirty="0">
                <a:latin typeface="Calibri"/>
                <a:cs typeface="Calibri"/>
              </a:rPr>
              <a:t>generating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random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character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85" dirty="0">
                <a:latin typeface="Calibri"/>
                <a:cs typeface="Calibri"/>
              </a:rPr>
              <a:t>sequences.</a:t>
            </a:r>
            <a:endParaRPr sz="15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1418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00"/>
              </a:spcBef>
            </a:pPr>
            <a:r>
              <a:rPr sz="3950" spc="130" dirty="0"/>
              <a:t>STEGANOGRAPHY </a:t>
            </a:r>
            <a:r>
              <a:rPr sz="3950" spc="90" dirty="0"/>
              <a:t>AGENDA</a:t>
            </a:r>
            <a:endParaRPr sz="3950" dirty="0"/>
          </a:p>
        </p:txBody>
      </p:sp>
      <p:sp>
        <p:nvSpPr>
          <p:cNvPr id="3" name="object 3"/>
          <p:cNvSpPr txBox="1"/>
          <p:nvPr/>
        </p:nvSpPr>
        <p:spPr>
          <a:xfrm>
            <a:off x="841057" y="2644076"/>
            <a:ext cx="5163185" cy="33813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1300" marR="13970" indent="-229235">
              <a:lnSpc>
                <a:spcPct val="90500"/>
              </a:lnSpc>
              <a:spcBef>
                <a:spcPts val="285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10" dirty="0">
                <a:latin typeface="Calibri"/>
                <a:cs typeface="Calibri"/>
              </a:rPr>
              <a:t>Whereas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cryptography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is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the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practice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of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protecting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the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contents </a:t>
            </a:r>
            <a:r>
              <a:rPr sz="1400" spc="10" dirty="0">
                <a:latin typeface="Calibri"/>
                <a:cs typeface="Calibri"/>
              </a:rPr>
              <a:t>of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message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alone,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steganography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is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concerned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concealing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both the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fact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secret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message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is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being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sent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40" dirty="0">
                <a:latin typeface="Calibri"/>
                <a:cs typeface="Calibri"/>
              </a:rPr>
              <a:t>and </a:t>
            </a:r>
            <a:r>
              <a:rPr sz="1400" spc="20" dirty="0">
                <a:latin typeface="Calibri"/>
                <a:cs typeface="Calibri"/>
              </a:rPr>
              <a:t>its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contents. Steganography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60" dirty="0">
                <a:latin typeface="Calibri"/>
                <a:cs typeface="Calibri"/>
              </a:rPr>
              <a:t>includes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concealment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10" dirty="0">
                <a:latin typeface="Calibri"/>
                <a:cs typeface="Calibri"/>
              </a:rPr>
              <a:t>information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within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computer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files.</a:t>
            </a:r>
            <a:endParaRPr sz="1400" dirty="0">
              <a:latin typeface="Calibri"/>
              <a:cs typeface="Calibri"/>
            </a:endParaRPr>
          </a:p>
          <a:p>
            <a:pPr marL="241300" marR="39370" indent="-229235">
              <a:lnSpc>
                <a:spcPct val="905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Steganography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includes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7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concealment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information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within </a:t>
            </a:r>
            <a:r>
              <a:rPr sz="1400" spc="10" dirty="0">
                <a:latin typeface="Calibri"/>
                <a:cs typeface="Calibri"/>
              </a:rPr>
              <a:t>computer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files.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In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digital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steganography,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electronic </a:t>
            </a:r>
            <a:r>
              <a:rPr sz="1400" spc="55" dirty="0">
                <a:latin typeface="Calibri"/>
                <a:cs typeface="Calibri"/>
              </a:rPr>
              <a:t>communications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may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include</a:t>
            </a:r>
            <a:r>
              <a:rPr sz="1400" spc="20" dirty="0">
                <a:latin typeface="Calibri"/>
                <a:cs typeface="Calibri"/>
              </a:rPr>
              <a:t> steganographic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50" dirty="0">
                <a:latin typeface="Calibri"/>
                <a:cs typeface="Calibri"/>
              </a:rPr>
              <a:t>coding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inside of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30" dirty="0">
                <a:latin typeface="Calibri"/>
                <a:cs typeface="Calibri"/>
              </a:rPr>
              <a:t>a </a:t>
            </a:r>
            <a:r>
              <a:rPr sz="1400" spc="10" dirty="0">
                <a:latin typeface="Calibri"/>
                <a:cs typeface="Calibri"/>
              </a:rPr>
              <a:t>transport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layer,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such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as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45" dirty="0">
                <a:latin typeface="Calibri"/>
                <a:cs typeface="Calibri"/>
              </a:rPr>
              <a:t>document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file,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image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file,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program,</a:t>
            </a:r>
            <a:r>
              <a:rPr sz="1400" spc="-25" dirty="0">
                <a:latin typeface="Calibri"/>
                <a:cs typeface="Calibri"/>
              </a:rPr>
              <a:t> or </a:t>
            </a:r>
            <a:r>
              <a:rPr sz="1400" spc="-10" dirty="0">
                <a:latin typeface="Calibri"/>
                <a:cs typeface="Calibri"/>
              </a:rPr>
              <a:t>protocol.</a:t>
            </a:r>
            <a:endParaRPr sz="1400" dirty="0">
              <a:latin typeface="Calibri"/>
              <a:cs typeface="Calibri"/>
            </a:endParaRPr>
          </a:p>
          <a:p>
            <a:pPr marL="241300" marR="5080" indent="-229235">
              <a:lnSpc>
                <a:spcPct val="91700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Media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files</a:t>
            </a:r>
            <a:r>
              <a:rPr sz="1400" spc="1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1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ideal</a:t>
            </a:r>
            <a:r>
              <a:rPr sz="1400" spc="2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1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steganographic</a:t>
            </a:r>
            <a:r>
              <a:rPr sz="1400" spc="1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transmission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because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their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large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size.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example,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sender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might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start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30" dirty="0">
                <a:latin typeface="Calibri"/>
                <a:cs typeface="Calibri"/>
              </a:rPr>
              <a:t>an </a:t>
            </a:r>
            <a:r>
              <a:rPr sz="1400" spc="55" dirty="0">
                <a:latin typeface="Calibri"/>
                <a:cs typeface="Calibri"/>
              </a:rPr>
              <a:t>innocuous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image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file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65" dirty="0">
                <a:latin typeface="Calibri"/>
                <a:cs typeface="Calibri"/>
              </a:rPr>
              <a:t>and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adjust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color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every</a:t>
            </a:r>
            <a:endParaRPr sz="1400" dirty="0">
              <a:latin typeface="Calibri"/>
              <a:cs typeface="Calibri"/>
            </a:endParaRPr>
          </a:p>
          <a:p>
            <a:pPr marL="241300" marR="28575">
              <a:lnSpc>
                <a:spcPts val="1500"/>
              </a:lnSpc>
              <a:spcBef>
                <a:spcPts val="25"/>
              </a:spcBef>
            </a:pPr>
            <a:r>
              <a:rPr sz="1400" spc="10" dirty="0">
                <a:latin typeface="Calibri"/>
                <a:cs typeface="Calibri"/>
              </a:rPr>
              <a:t>hundredth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pixels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correspond</a:t>
            </a:r>
            <a:r>
              <a:rPr sz="1400" spc="10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a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letter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in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the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alphabet.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change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is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80" dirty="0">
                <a:latin typeface="Calibri"/>
                <a:cs typeface="Calibri"/>
              </a:rPr>
              <a:t>so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subtle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someone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is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55" dirty="0">
                <a:latin typeface="Calibri"/>
                <a:cs typeface="Calibri"/>
              </a:rPr>
              <a:t>specifically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looking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90" dirty="0">
                <a:latin typeface="Calibri"/>
                <a:cs typeface="Calibri"/>
              </a:rPr>
              <a:t>is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unlikely 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notice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change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53225" y="0"/>
            <a:ext cx="5438775" cy="6858000"/>
            <a:chOff x="6753225" y="0"/>
            <a:chExt cx="543877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225" y="0"/>
              <a:ext cx="5438775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0"/>
              <a:ext cx="5334000" cy="685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630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40" dirty="0"/>
              <a:t>PROJECT</a:t>
            </a:r>
            <a:r>
              <a:rPr sz="3950" spc="-105" dirty="0"/>
              <a:t> </a:t>
            </a:r>
            <a:r>
              <a:rPr sz="3950" spc="85" dirty="0"/>
              <a:t>OVERVIEW</a:t>
            </a:r>
            <a:endParaRPr sz="3950" dirty="0"/>
          </a:p>
        </p:txBody>
      </p:sp>
      <p:sp>
        <p:nvSpPr>
          <p:cNvPr id="3" name="object 3"/>
          <p:cNvSpPr txBox="1"/>
          <p:nvPr/>
        </p:nvSpPr>
        <p:spPr>
          <a:xfrm>
            <a:off x="841057" y="2597848"/>
            <a:ext cx="5146675" cy="32512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118745" indent="-229235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A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steganography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technique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involves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hiding</a:t>
            </a:r>
            <a:r>
              <a:rPr sz="1550" spc="-45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sensitive </a:t>
            </a:r>
            <a:r>
              <a:rPr sz="1550" spc="10" dirty="0">
                <a:latin typeface="Calibri"/>
                <a:cs typeface="Calibri"/>
              </a:rPr>
              <a:t>information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within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an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ordinary,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spc="75" dirty="0">
                <a:latin typeface="Calibri"/>
                <a:cs typeface="Calibri"/>
              </a:rPr>
              <a:t>non-</a:t>
            </a:r>
            <a:r>
              <a:rPr sz="1550" spc="70" dirty="0">
                <a:latin typeface="Calibri"/>
                <a:cs typeface="Calibri"/>
              </a:rPr>
              <a:t>secret </a:t>
            </a:r>
            <a:r>
              <a:rPr sz="1550" spc="10" dirty="0">
                <a:latin typeface="Calibri"/>
                <a:cs typeface="Calibri"/>
              </a:rPr>
              <a:t>file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or </a:t>
            </a:r>
            <a:r>
              <a:rPr sz="1550" spc="85" dirty="0">
                <a:latin typeface="Calibri"/>
                <a:cs typeface="Calibri"/>
              </a:rPr>
              <a:t>message,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so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it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will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not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be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detected.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sensitive </a:t>
            </a:r>
            <a:r>
              <a:rPr sz="1550" spc="10" dirty="0">
                <a:latin typeface="Calibri"/>
                <a:cs typeface="Calibri"/>
              </a:rPr>
              <a:t>information</a:t>
            </a:r>
            <a:r>
              <a:rPr sz="1550" spc="21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will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then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be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extracted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from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the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ordinary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file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-25" dirty="0">
                <a:latin typeface="Calibri"/>
                <a:cs typeface="Calibri"/>
              </a:rPr>
              <a:t> </a:t>
            </a:r>
            <a:r>
              <a:rPr sz="1550" spc="100" dirty="0">
                <a:latin typeface="Calibri"/>
                <a:cs typeface="Calibri"/>
              </a:rPr>
              <a:t>message</a:t>
            </a:r>
            <a:r>
              <a:rPr sz="1550" spc="-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at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its</a:t>
            </a:r>
            <a:r>
              <a:rPr sz="1550" spc="-40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destination,</a:t>
            </a:r>
            <a:r>
              <a:rPr sz="1550" spc="60" dirty="0">
                <a:latin typeface="Calibri"/>
                <a:cs typeface="Calibri"/>
              </a:rPr>
              <a:t> thus</a:t>
            </a:r>
            <a:r>
              <a:rPr sz="1550" spc="45" dirty="0">
                <a:latin typeface="Calibri"/>
                <a:cs typeface="Calibri"/>
              </a:rPr>
              <a:t> avoiding</a:t>
            </a:r>
            <a:endParaRPr sz="1550" dirty="0">
              <a:latin typeface="Calibri"/>
              <a:cs typeface="Calibri"/>
            </a:endParaRPr>
          </a:p>
          <a:p>
            <a:pPr marL="241300">
              <a:lnSpc>
                <a:spcPts val="1650"/>
              </a:lnSpc>
            </a:pPr>
            <a:r>
              <a:rPr sz="1550" spc="55" dirty="0">
                <a:latin typeface="Calibri"/>
                <a:cs typeface="Calibri"/>
              </a:rPr>
              <a:t>detection.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Steganography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is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an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additional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step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100" dirty="0">
                <a:latin typeface="Calibri"/>
                <a:cs typeface="Calibri"/>
              </a:rPr>
              <a:t>can</a:t>
            </a:r>
            <a:endParaRPr sz="1550" dirty="0">
              <a:latin typeface="Calibri"/>
              <a:cs typeface="Calibri"/>
            </a:endParaRPr>
          </a:p>
          <a:p>
            <a:pPr marL="241300" marR="580390">
              <a:lnSpc>
                <a:spcPts val="1730"/>
              </a:lnSpc>
              <a:spcBef>
                <a:spcPts val="140"/>
              </a:spcBef>
            </a:pPr>
            <a:r>
              <a:rPr sz="1550" spc="60" dirty="0">
                <a:latin typeface="Calibri"/>
                <a:cs typeface="Calibri"/>
              </a:rPr>
              <a:t>be </a:t>
            </a:r>
            <a:r>
              <a:rPr sz="1550" spc="80" dirty="0">
                <a:latin typeface="Calibri"/>
                <a:cs typeface="Calibri"/>
              </a:rPr>
              <a:t>used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75" dirty="0">
                <a:latin typeface="Calibri"/>
                <a:cs typeface="Calibri"/>
              </a:rPr>
              <a:t>in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conjunction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encryption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75" dirty="0">
                <a:latin typeface="Calibri"/>
                <a:cs typeface="Calibri"/>
              </a:rPr>
              <a:t>in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order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spc="110" dirty="0">
                <a:latin typeface="Calibri"/>
                <a:cs typeface="Calibri"/>
              </a:rPr>
              <a:t>conceal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protect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data.</a:t>
            </a:r>
            <a:endParaRPr sz="1550" dirty="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1550" spc="55" dirty="0">
                <a:latin typeface="Calibri"/>
                <a:cs typeface="Calibri"/>
              </a:rPr>
              <a:t>Steganography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is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95" dirty="0">
                <a:latin typeface="Calibri"/>
                <a:cs typeface="Calibri"/>
              </a:rPr>
              <a:t>a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90" dirty="0">
                <a:latin typeface="Calibri"/>
                <a:cs typeface="Calibri"/>
              </a:rPr>
              <a:t>means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-60" dirty="0">
                <a:latin typeface="Calibri"/>
                <a:cs typeface="Calibri"/>
              </a:rPr>
              <a:t> </a:t>
            </a:r>
            <a:r>
              <a:rPr sz="1550" spc="85" dirty="0">
                <a:latin typeface="Calibri"/>
                <a:cs typeface="Calibri"/>
              </a:rPr>
              <a:t>concealing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secret </a:t>
            </a:r>
            <a:r>
              <a:rPr sz="1550" spc="10" dirty="0">
                <a:latin typeface="Calibri"/>
                <a:cs typeface="Calibri"/>
              </a:rPr>
              <a:t>information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within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(or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even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on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top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of)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65" dirty="0">
                <a:latin typeface="Calibri"/>
                <a:cs typeface="Calibri"/>
              </a:rPr>
              <a:t>an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spc="40" dirty="0">
                <a:latin typeface="Calibri"/>
                <a:cs typeface="Calibri"/>
              </a:rPr>
              <a:t>otherwise </a:t>
            </a:r>
            <a:r>
              <a:rPr sz="1550" spc="75" dirty="0">
                <a:latin typeface="Calibri"/>
                <a:cs typeface="Calibri"/>
              </a:rPr>
              <a:t>mundane,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75" dirty="0">
                <a:latin typeface="Calibri"/>
                <a:cs typeface="Calibri"/>
              </a:rPr>
              <a:t>non-</a:t>
            </a:r>
            <a:r>
              <a:rPr sz="1550" spc="70" dirty="0">
                <a:latin typeface="Calibri"/>
                <a:cs typeface="Calibri"/>
              </a:rPr>
              <a:t>secret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document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70" dirty="0">
                <a:latin typeface="Calibri"/>
                <a:cs typeface="Calibri"/>
              </a:rPr>
              <a:t> media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45" dirty="0">
                <a:latin typeface="Calibri"/>
                <a:cs typeface="Calibri"/>
              </a:rPr>
              <a:t>avoid </a:t>
            </a:r>
            <a:r>
              <a:rPr sz="1550" spc="55" dirty="0">
                <a:latin typeface="Calibri"/>
                <a:cs typeface="Calibri"/>
              </a:rPr>
              <a:t>detection.</a:t>
            </a:r>
            <a:r>
              <a:rPr sz="1550" spc="-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It </a:t>
            </a:r>
            <a:r>
              <a:rPr sz="1550" spc="110" dirty="0">
                <a:latin typeface="Calibri"/>
                <a:cs typeface="Calibri"/>
              </a:rPr>
              <a:t>comes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55" dirty="0">
                <a:latin typeface="Calibri"/>
                <a:cs typeface="Calibri"/>
              </a:rPr>
              <a:t>Greek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words</a:t>
            </a:r>
            <a:r>
              <a:rPr sz="1550" spc="-35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steganos,</a:t>
            </a:r>
            <a:endParaRPr sz="1550" dirty="0">
              <a:latin typeface="Calibri"/>
              <a:cs typeface="Calibri"/>
            </a:endParaRPr>
          </a:p>
          <a:p>
            <a:pPr marL="241300">
              <a:lnSpc>
                <a:spcPts val="1620"/>
              </a:lnSpc>
            </a:pPr>
            <a:r>
              <a:rPr sz="1550" spc="80" dirty="0">
                <a:latin typeface="Calibri"/>
                <a:cs typeface="Calibri"/>
              </a:rPr>
              <a:t>which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90" dirty="0">
                <a:latin typeface="Calibri"/>
                <a:cs typeface="Calibri"/>
              </a:rPr>
              <a:t>means</a:t>
            </a:r>
            <a:r>
              <a:rPr sz="1550" spc="-45" dirty="0">
                <a:latin typeface="Calibri"/>
                <a:cs typeface="Calibri"/>
              </a:rPr>
              <a:t> </a:t>
            </a:r>
            <a:r>
              <a:rPr sz="1550" spc="50" dirty="0">
                <a:latin typeface="Calibri"/>
                <a:cs typeface="Calibri"/>
              </a:rPr>
              <a:t>“covered”</a:t>
            </a:r>
            <a:r>
              <a:rPr sz="1550" spc="10" dirty="0">
                <a:latin typeface="Calibri"/>
                <a:cs typeface="Calibri"/>
              </a:rPr>
              <a:t> or</a:t>
            </a:r>
            <a:r>
              <a:rPr sz="1550" spc="-25" dirty="0">
                <a:latin typeface="Calibri"/>
                <a:cs typeface="Calibri"/>
              </a:rPr>
              <a:t> </a:t>
            </a:r>
            <a:r>
              <a:rPr sz="1550" spc="20" dirty="0">
                <a:latin typeface="Calibri"/>
                <a:cs typeface="Calibri"/>
              </a:rPr>
              <a:t>“hidden,”</a:t>
            </a:r>
            <a:r>
              <a:rPr sz="1550" spc="-65" dirty="0">
                <a:latin typeface="Calibri"/>
                <a:cs typeface="Calibri"/>
              </a:rPr>
              <a:t> </a:t>
            </a:r>
            <a:r>
              <a:rPr sz="1550" spc="75" dirty="0">
                <a:latin typeface="Calibri"/>
                <a:cs typeface="Calibri"/>
              </a:rPr>
              <a:t>and </a:t>
            </a:r>
            <a:r>
              <a:rPr sz="1550" spc="50" dirty="0">
                <a:latin typeface="Calibri"/>
                <a:cs typeface="Calibri"/>
              </a:rPr>
              <a:t>graph,</a:t>
            </a:r>
            <a:r>
              <a:rPr sz="1550" spc="-30" dirty="0">
                <a:latin typeface="Calibri"/>
                <a:cs typeface="Calibri"/>
              </a:rPr>
              <a:t> </a:t>
            </a:r>
            <a:r>
              <a:rPr sz="1550" spc="70" dirty="0">
                <a:latin typeface="Calibri"/>
                <a:cs typeface="Calibri"/>
              </a:rPr>
              <a:t>which</a:t>
            </a:r>
            <a:endParaRPr sz="1550" dirty="0">
              <a:latin typeface="Calibri"/>
              <a:cs typeface="Calibri"/>
            </a:endParaRPr>
          </a:p>
          <a:p>
            <a:pPr marL="241300">
              <a:lnSpc>
                <a:spcPts val="1795"/>
              </a:lnSpc>
            </a:pPr>
            <a:r>
              <a:rPr sz="1550" spc="105" dirty="0">
                <a:latin typeface="Calibri"/>
                <a:cs typeface="Calibri"/>
              </a:rPr>
              <a:t>means</a:t>
            </a:r>
            <a:r>
              <a:rPr sz="1550" spc="-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“to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write.”</a:t>
            </a:r>
            <a:r>
              <a:rPr sz="1550" spc="-50" dirty="0">
                <a:latin typeface="Calibri"/>
                <a:cs typeface="Calibri"/>
              </a:rPr>
              <a:t> </a:t>
            </a:r>
            <a:r>
              <a:rPr sz="1550" spc="90" dirty="0">
                <a:latin typeface="Calibri"/>
                <a:cs typeface="Calibri"/>
              </a:rPr>
              <a:t>Hence,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60" dirty="0">
                <a:latin typeface="Calibri"/>
                <a:cs typeface="Calibri"/>
              </a:rPr>
              <a:t>“hidden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writing".</a:t>
            </a:r>
            <a:endParaRPr sz="155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53225" y="0"/>
            <a:ext cx="5438775" cy="6858000"/>
            <a:chOff x="6753225" y="0"/>
            <a:chExt cx="543877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225" y="0"/>
              <a:ext cx="5438775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0"/>
              <a:ext cx="5334000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7505"/>
            <a:ext cx="5200650" cy="6235700"/>
            <a:chOff x="0" y="517505"/>
            <a:chExt cx="5200650" cy="6235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7505"/>
              <a:ext cx="5162541" cy="6235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1974"/>
              <a:ext cx="5200530" cy="611490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9455" y="2704464"/>
            <a:ext cx="3519804" cy="1353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520"/>
              </a:lnSpc>
              <a:spcBef>
                <a:spcPts val="130"/>
              </a:spcBef>
            </a:pPr>
            <a:r>
              <a:rPr sz="3050" spc="85" dirty="0">
                <a:solidFill>
                  <a:srgbClr val="0D2841"/>
                </a:solidFill>
                <a:latin typeface="Calibri"/>
                <a:cs typeface="Calibri"/>
              </a:rPr>
              <a:t>WHO</a:t>
            </a:r>
            <a:r>
              <a:rPr sz="3050" spc="-6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050" spc="85" dirty="0">
                <a:solidFill>
                  <a:srgbClr val="0D2841"/>
                </a:solidFill>
                <a:latin typeface="Calibri"/>
                <a:cs typeface="Calibri"/>
              </a:rPr>
              <a:t>ARE</a:t>
            </a:r>
            <a:endParaRPr sz="3050" dirty="0">
              <a:latin typeface="Calibri"/>
              <a:cs typeface="Calibri"/>
            </a:endParaRPr>
          </a:p>
          <a:p>
            <a:pPr marL="12700" marR="5080">
              <a:lnSpc>
                <a:spcPts val="3379"/>
              </a:lnSpc>
              <a:spcBef>
                <a:spcPts val="204"/>
              </a:spcBef>
            </a:pPr>
            <a:r>
              <a:rPr sz="3050" spc="90" dirty="0">
                <a:solidFill>
                  <a:srgbClr val="0D2841"/>
                </a:solidFill>
                <a:latin typeface="Calibri"/>
                <a:cs typeface="Calibri"/>
              </a:rPr>
              <a:t>THE</a:t>
            </a:r>
            <a:r>
              <a:rPr sz="3050" spc="-6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050" spc="155" dirty="0">
                <a:solidFill>
                  <a:srgbClr val="0D2841"/>
                </a:solidFill>
                <a:latin typeface="Calibri"/>
                <a:cs typeface="Calibri"/>
              </a:rPr>
              <a:t>END</a:t>
            </a:r>
            <a:r>
              <a:rPr sz="3050" spc="-10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050" spc="155" dirty="0">
                <a:solidFill>
                  <a:srgbClr val="0D2841"/>
                </a:solidFill>
                <a:latin typeface="Calibri"/>
                <a:cs typeface="Calibri"/>
              </a:rPr>
              <a:t>END</a:t>
            </a:r>
            <a:r>
              <a:rPr sz="3050" spc="-1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050" spc="175" dirty="0">
                <a:solidFill>
                  <a:srgbClr val="0D2841"/>
                </a:solidFill>
                <a:latin typeface="Calibri"/>
                <a:cs typeface="Calibri"/>
              </a:rPr>
              <a:t>USERS </a:t>
            </a:r>
            <a:r>
              <a:rPr sz="3050" spc="145" dirty="0">
                <a:solidFill>
                  <a:srgbClr val="0D2841"/>
                </a:solidFill>
                <a:latin typeface="Calibri"/>
                <a:cs typeface="Calibri"/>
              </a:rPr>
              <a:t>OF</a:t>
            </a:r>
            <a:r>
              <a:rPr sz="3050" spc="-8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050" spc="70" dirty="0">
                <a:solidFill>
                  <a:srgbClr val="0D2841"/>
                </a:solidFill>
                <a:latin typeface="Calibri"/>
                <a:cs typeface="Calibri"/>
              </a:rPr>
              <a:t>THIS</a:t>
            </a:r>
            <a:r>
              <a:rPr sz="3050" spc="-4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3050" spc="100" dirty="0">
                <a:solidFill>
                  <a:srgbClr val="0D2841"/>
                </a:solidFill>
                <a:latin typeface="Calibri"/>
                <a:cs typeface="Calibri"/>
              </a:rPr>
              <a:t>PROJECT</a:t>
            </a:r>
            <a:endParaRPr sz="30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55765" y="646366"/>
            <a:ext cx="5035550" cy="51669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1300" marR="5080" indent="-229235">
              <a:lnSpc>
                <a:spcPct val="90400"/>
              </a:lnSpc>
              <a:spcBef>
                <a:spcPts val="275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spc="75" dirty="0">
                <a:solidFill>
                  <a:srgbClr val="0D2841"/>
                </a:solidFill>
                <a:latin typeface="Calibri"/>
                <a:cs typeface="Calibri"/>
              </a:rPr>
              <a:t>Security</a:t>
            </a:r>
            <a:r>
              <a:rPr sz="1500" b="1" spc="-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55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b="1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60" dirty="0">
                <a:solidFill>
                  <a:srgbClr val="0D2841"/>
                </a:solidFill>
                <a:latin typeface="Calibri"/>
                <a:cs typeface="Calibri"/>
              </a:rPr>
              <a:t>Intelligence</a:t>
            </a:r>
            <a:r>
              <a:rPr sz="1500" b="1" spc="-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80" dirty="0">
                <a:solidFill>
                  <a:srgbClr val="0D2841"/>
                </a:solidFill>
                <a:latin typeface="Calibri"/>
                <a:cs typeface="Calibri"/>
              </a:rPr>
              <a:t>Agencies</a:t>
            </a:r>
            <a:r>
              <a:rPr sz="1500" spc="80" dirty="0">
                <a:solidFill>
                  <a:srgbClr val="0D2841"/>
                </a:solidFill>
                <a:latin typeface="Calibri"/>
                <a:cs typeface="Calibri"/>
              </a:rPr>
              <a:t>: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Government</a:t>
            </a:r>
            <a:r>
              <a:rPr sz="1500" spc="50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60" dirty="0">
                <a:solidFill>
                  <a:srgbClr val="0D2841"/>
                </a:solidFill>
                <a:latin typeface="Calibri"/>
                <a:cs typeface="Calibri"/>
              </a:rPr>
              <a:t>agencies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involved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in</a:t>
            </a:r>
            <a:r>
              <a:rPr sz="1500" spc="6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national</a:t>
            </a:r>
            <a:r>
              <a:rPr sz="1500" spc="4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security,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intelligence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gathering,</a:t>
            </a:r>
            <a:r>
              <a:rPr sz="1500" spc="4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law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enforcement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often</a:t>
            </a:r>
            <a:r>
              <a:rPr sz="1500" spc="1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utilize</a:t>
            </a:r>
            <a:r>
              <a:rPr sz="1500" spc="500" dirty="0">
                <a:solidFill>
                  <a:srgbClr val="0D2841"/>
                </a:solidFill>
                <a:latin typeface="Calibri"/>
                <a:cs typeface="Calibri"/>
              </a:rPr>
              <a:t> 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steganography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to</a:t>
            </a:r>
            <a:r>
              <a:rPr sz="1500" spc="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covertly</a:t>
            </a:r>
            <a:r>
              <a:rPr sz="1500" spc="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transmit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114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receive</a:t>
            </a:r>
            <a:r>
              <a:rPr sz="1500" spc="8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sensitive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information.</a:t>
            </a:r>
            <a:r>
              <a:rPr sz="1500" spc="10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This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5" dirty="0">
                <a:solidFill>
                  <a:srgbClr val="0D2841"/>
                </a:solidFill>
                <a:latin typeface="Calibri"/>
                <a:cs typeface="Calibri"/>
              </a:rPr>
              <a:t>ensures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that</a:t>
            </a:r>
            <a:r>
              <a:rPr sz="1500" spc="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critical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data</a:t>
            </a:r>
            <a:r>
              <a:rPr sz="1500" spc="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remains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protected</a:t>
            </a:r>
            <a:r>
              <a:rPr sz="1500" spc="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from</a:t>
            </a:r>
            <a:r>
              <a:rPr sz="1500" spc="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interception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detection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by</a:t>
            </a:r>
            <a:r>
              <a:rPr sz="1500" spc="4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unauthorized parties.</a:t>
            </a:r>
            <a:endParaRPr sz="1500" dirty="0">
              <a:latin typeface="Calibri"/>
              <a:cs typeface="Calibri"/>
            </a:endParaRPr>
          </a:p>
          <a:p>
            <a:pPr marL="241300" marR="111125" indent="-229235">
              <a:lnSpc>
                <a:spcPct val="901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spc="55" dirty="0">
                <a:solidFill>
                  <a:srgbClr val="0D2841"/>
                </a:solidFill>
                <a:latin typeface="Calibri"/>
                <a:cs typeface="Calibri"/>
              </a:rPr>
              <a:t>Corporate</a:t>
            </a:r>
            <a:r>
              <a:rPr sz="1500" b="1" spc="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60" dirty="0">
                <a:solidFill>
                  <a:srgbClr val="0D2841"/>
                </a:solidFill>
                <a:latin typeface="Calibri"/>
                <a:cs typeface="Calibri"/>
              </a:rPr>
              <a:t>Entities</a:t>
            </a:r>
            <a:r>
              <a:rPr sz="1500" spc="60" dirty="0">
                <a:solidFill>
                  <a:srgbClr val="0D2841"/>
                </a:solidFill>
                <a:latin typeface="Calibri"/>
                <a:cs typeface="Calibri"/>
              </a:rPr>
              <a:t>:</a:t>
            </a:r>
            <a:r>
              <a:rPr sz="1500" spc="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Businesses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organizations</a:t>
            </a:r>
            <a:r>
              <a:rPr sz="1500" spc="6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may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employ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steganography</a:t>
            </a:r>
            <a:r>
              <a:rPr sz="1500" spc="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to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secure</a:t>
            </a:r>
            <a:r>
              <a:rPr sz="1500" spc="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proprietary</a:t>
            </a:r>
            <a:r>
              <a:rPr sz="1500" spc="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information,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trade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5" dirty="0">
                <a:solidFill>
                  <a:srgbClr val="0D2841"/>
                </a:solidFill>
                <a:latin typeface="Calibri"/>
                <a:cs typeface="Calibri"/>
              </a:rPr>
              <a:t>secrets,</a:t>
            </a:r>
            <a:r>
              <a:rPr sz="1500" spc="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financial</a:t>
            </a:r>
            <a:r>
              <a:rPr sz="1500" spc="1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data,</a:t>
            </a:r>
            <a:r>
              <a:rPr sz="1500" spc="65" dirty="0">
                <a:solidFill>
                  <a:srgbClr val="0D2841"/>
                </a:solidFill>
                <a:latin typeface="Calibri"/>
                <a:cs typeface="Calibri"/>
              </a:rPr>
              <a:t> and</a:t>
            </a:r>
            <a:r>
              <a:rPr sz="1500" spc="1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confidential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communications.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This</a:t>
            </a:r>
            <a:r>
              <a:rPr sz="1500" spc="6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60" dirty="0">
                <a:solidFill>
                  <a:srgbClr val="0D2841"/>
                </a:solidFill>
                <a:latin typeface="Calibri"/>
                <a:cs typeface="Calibri"/>
              </a:rPr>
              <a:t>helps</a:t>
            </a:r>
            <a:r>
              <a:rPr sz="1500" spc="-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in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maintaining</a:t>
            </a:r>
            <a:r>
              <a:rPr sz="1500" spc="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competitive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advantage</a:t>
            </a:r>
            <a:r>
              <a:rPr sz="1500" spc="16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protecting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sensitive</a:t>
            </a:r>
            <a:r>
              <a:rPr sz="1500" spc="16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corporate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80" dirty="0">
                <a:solidFill>
                  <a:srgbClr val="0D2841"/>
                </a:solidFill>
                <a:latin typeface="Calibri"/>
                <a:cs typeface="Calibri"/>
              </a:rPr>
              <a:t>assets</a:t>
            </a:r>
            <a:r>
              <a:rPr sz="1500" spc="14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0D2841"/>
                </a:solidFill>
                <a:latin typeface="Calibri"/>
                <a:cs typeface="Calibri"/>
              </a:rPr>
              <a:t>from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industrial</a:t>
            </a:r>
            <a:r>
              <a:rPr sz="1500" spc="1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espionage</a:t>
            </a:r>
            <a:r>
              <a:rPr sz="1500" spc="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or</a:t>
            </a:r>
            <a:r>
              <a:rPr sz="1500" spc="8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unauthorized</a:t>
            </a:r>
            <a:r>
              <a:rPr sz="1500" spc="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85" dirty="0">
                <a:solidFill>
                  <a:srgbClr val="0D2841"/>
                </a:solidFill>
                <a:latin typeface="Calibri"/>
                <a:cs typeface="Calibri"/>
              </a:rPr>
              <a:t>access.</a:t>
            </a:r>
            <a:endParaRPr sz="1500" dirty="0">
              <a:latin typeface="Calibri"/>
              <a:cs typeface="Calibri"/>
            </a:endParaRPr>
          </a:p>
          <a:p>
            <a:pPr marL="241300" marR="63500" indent="-229235">
              <a:lnSpc>
                <a:spcPct val="89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dirty="0">
                <a:solidFill>
                  <a:srgbClr val="0D2841"/>
                </a:solidFill>
                <a:latin typeface="Calibri"/>
                <a:cs typeface="Calibri"/>
              </a:rPr>
              <a:t>Military</a:t>
            </a:r>
            <a:r>
              <a:rPr sz="1500" b="1" spc="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50" dirty="0">
                <a:solidFill>
                  <a:srgbClr val="0D2841"/>
                </a:solidFill>
                <a:latin typeface="Calibri"/>
                <a:cs typeface="Calibri"/>
              </a:rPr>
              <a:t>Organizations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: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Military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units</a:t>
            </a:r>
            <a:r>
              <a:rPr sz="1500" spc="-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defense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contractors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use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steganography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 for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secure</a:t>
            </a:r>
            <a:r>
              <a:rPr sz="1500" spc="-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communication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in</a:t>
            </a:r>
            <a:r>
              <a:rPr sz="1500" spc="8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tactical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operations,</a:t>
            </a:r>
            <a:r>
              <a:rPr sz="1500" spc="13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ensuring</a:t>
            </a:r>
            <a:r>
              <a:rPr sz="1500" spc="114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operational</a:t>
            </a:r>
            <a:r>
              <a:rPr sz="1500" spc="7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security</a:t>
            </a:r>
            <a:r>
              <a:rPr sz="1500" spc="9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and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confidentiality</a:t>
            </a:r>
            <a:r>
              <a:rPr sz="1500" spc="1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of</a:t>
            </a:r>
            <a:r>
              <a:rPr sz="1500" spc="1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mission-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critical</a:t>
            </a:r>
            <a:r>
              <a:rPr sz="1500" spc="229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information.</a:t>
            </a:r>
            <a:endParaRPr sz="1500" dirty="0">
              <a:latin typeface="Calibri"/>
              <a:cs typeface="Calibri"/>
            </a:endParaRPr>
          </a:p>
          <a:p>
            <a:pPr marL="241300" marR="149225" indent="-229235">
              <a:lnSpc>
                <a:spcPct val="901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spc="65" dirty="0">
                <a:solidFill>
                  <a:srgbClr val="0D2841"/>
                </a:solidFill>
                <a:latin typeface="Calibri"/>
                <a:cs typeface="Calibri"/>
              </a:rPr>
              <a:t>Journalists</a:t>
            </a:r>
            <a:r>
              <a:rPr sz="1500" b="1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80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b="1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b="1" spc="70" dirty="0">
                <a:solidFill>
                  <a:srgbClr val="0D2841"/>
                </a:solidFill>
                <a:latin typeface="Calibri"/>
                <a:cs typeface="Calibri"/>
              </a:rPr>
              <a:t>Activists</a:t>
            </a:r>
            <a:r>
              <a:rPr sz="1500" spc="70" dirty="0">
                <a:solidFill>
                  <a:srgbClr val="0D2841"/>
                </a:solidFill>
                <a:latin typeface="Calibri"/>
                <a:cs typeface="Calibri"/>
              </a:rPr>
              <a:t>:</a:t>
            </a:r>
            <a:r>
              <a:rPr sz="1500" spc="10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Individuals</a:t>
            </a:r>
            <a:r>
              <a:rPr sz="1500" spc="10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working 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in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journalism,</a:t>
            </a:r>
            <a:r>
              <a:rPr sz="1500" spc="1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activism,</a:t>
            </a:r>
            <a:r>
              <a:rPr sz="1500" spc="-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or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human</a:t>
            </a:r>
            <a:r>
              <a:rPr sz="1500" spc="-1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rights 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advocacy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0D2841"/>
                </a:solidFill>
                <a:latin typeface="Calibri"/>
                <a:cs typeface="Calibri"/>
              </a:rPr>
              <a:t>may</a:t>
            </a:r>
            <a:r>
              <a:rPr sz="1500" spc="-1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use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steganography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to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5" dirty="0">
                <a:solidFill>
                  <a:srgbClr val="0D2841"/>
                </a:solidFill>
                <a:latin typeface="Calibri"/>
                <a:cs typeface="Calibri"/>
              </a:rPr>
              <a:t>securely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communicate</a:t>
            </a:r>
            <a:r>
              <a:rPr sz="1500" spc="6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and</a:t>
            </a:r>
            <a:r>
              <a:rPr sz="1500" spc="9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protect</a:t>
            </a:r>
            <a:r>
              <a:rPr sz="1500" spc="-1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the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anonymity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of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60" dirty="0">
                <a:solidFill>
                  <a:srgbClr val="0D2841"/>
                </a:solidFill>
                <a:latin typeface="Calibri"/>
                <a:cs typeface="Calibri"/>
              </a:rPr>
              <a:t>sources</a:t>
            </a:r>
            <a:r>
              <a:rPr sz="1500" spc="8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or</a:t>
            </a:r>
            <a:r>
              <a:rPr sz="1500" spc="-1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sensitive</a:t>
            </a:r>
            <a:r>
              <a:rPr sz="1500" spc="9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0D2841"/>
                </a:solidFill>
                <a:latin typeface="Calibri"/>
                <a:cs typeface="Calibri"/>
              </a:rPr>
              <a:t>information,</a:t>
            </a:r>
            <a:r>
              <a:rPr sz="1500" spc="8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especially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in</a:t>
            </a:r>
            <a:r>
              <a:rPr sz="1500" spc="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regions</a:t>
            </a:r>
            <a:r>
              <a:rPr sz="1500" spc="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with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restricted</a:t>
            </a:r>
            <a:r>
              <a:rPr sz="1500" spc="114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freedom</a:t>
            </a:r>
            <a:r>
              <a:rPr sz="1500" spc="35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D2841"/>
                </a:solidFill>
                <a:latin typeface="Calibri"/>
                <a:cs typeface="Calibri"/>
              </a:rPr>
              <a:t>of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0D2841"/>
                </a:solidFill>
                <a:latin typeface="Calibri"/>
                <a:cs typeface="Calibri"/>
              </a:rPr>
              <a:t>speech</a:t>
            </a:r>
            <a:r>
              <a:rPr sz="1500" spc="4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0D2841"/>
                </a:solidFill>
                <a:latin typeface="Calibri"/>
                <a:cs typeface="Calibri"/>
              </a:rPr>
              <a:t>or </a:t>
            </a:r>
            <a:r>
              <a:rPr sz="1500" spc="20" dirty="0">
                <a:solidFill>
                  <a:srgbClr val="0D2841"/>
                </a:solidFill>
                <a:latin typeface="Calibri"/>
                <a:cs typeface="Calibri"/>
              </a:rPr>
              <a:t>surveillance</a:t>
            </a:r>
            <a:r>
              <a:rPr sz="1500" spc="270" dirty="0">
                <a:solidFill>
                  <a:srgbClr val="0D2841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0D2841"/>
                </a:solidFill>
                <a:latin typeface="Calibri"/>
                <a:cs typeface="Calibri"/>
              </a:rPr>
              <a:t>concerns.</a:t>
            </a:r>
            <a:endParaRPr sz="1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81012" y="576326"/>
            <a:ext cx="5715635" cy="5715000"/>
          </a:xfrm>
          <a:custGeom>
            <a:avLst/>
            <a:gdLst/>
            <a:ahLst/>
            <a:cxnLst/>
            <a:rect l="l" t="t" r="r" b="b"/>
            <a:pathLst>
              <a:path w="5715635" h="5715000">
                <a:moveTo>
                  <a:pt x="0" y="2857500"/>
                </a:moveTo>
                <a:lnTo>
                  <a:pt x="398" y="2809281"/>
                </a:lnTo>
                <a:lnTo>
                  <a:pt x="1590" y="2761255"/>
                </a:lnTo>
                <a:lnTo>
                  <a:pt x="3568" y="2713429"/>
                </a:lnTo>
                <a:lnTo>
                  <a:pt x="6327" y="2665808"/>
                </a:lnTo>
                <a:lnTo>
                  <a:pt x="9860" y="2618399"/>
                </a:lnTo>
                <a:lnTo>
                  <a:pt x="14161" y="2571208"/>
                </a:lnTo>
                <a:lnTo>
                  <a:pt x="19224" y="2524241"/>
                </a:lnTo>
                <a:lnTo>
                  <a:pt x="25042" y="2477504"/>
                </a:lnTo>
                <a:lnTo>
                  <a:pt x="31610" y="2431005"/>
                </a:lnTo>
                <a:lnTo>
                  <a:pt x="38920" y="2384748"/>
                </a:lnTo>
                <a:lnTo>
                  <a:pt x="46968" y="2338741"/>
                </a:lnTo>
                <a:lnTo>
                  <a:pt x="55746" y="2292989"/>
                </a:lnTo>
                <a:lnTo>
                  <a:pt x="65248" y="2247499"/>
                </a:lnTo>
                <a:lnTo>
                  <a:pt x="75468" y="2202277"/>
                </a:lnTo>
                <a:lnTo>
                  <a:pt x="86400" y="2157330"/>
                </a:lnTo>
                <a:lnTo>
                  <a:pt x="98037" y="2112662"/>
                </a:lnTo>
                <a:lnTo>
                  <a:pt x="110373" y="2068282"/>
                </a:lnTo>
                <a:lnTo>
                  <a:pt x="123403" y="2024194"/>
                </a:lnTo>
                <a:lnTo>
                  <a:pt x="137119" y="1980406"/>
                </a:lnTo>
                <a:lnTo>
                  <a:pt x="151516" y="1936924"/>
                </a:lnTo>
                <a:lnTo>
                  <a:pt x="166587" y="1893753"/>
                </a:lnTo>
                <a:lnTo>
                  <a:pt x="182326" y="1850900"/>
                </a:lnTo>
                <a:lnTo>
                  <a:pt x="198727" y="1808371"/>
                </a:lnTo>
                <a:lnTo>
                  <a:pt x="215783" y="1766173"/>
                </a:lnTo>
                <a:lnTo>
                  <a:pt x="233489" y="1724312"/>
                </a:lnTo>
                <a:lnTo>
                  <a:pt x="251837" y="1682793"/>
                </a:lnTo>
                <a:lnTo>
                  <a:pt x="270823" y="1641624"/>
                </a:lnTo>
                <a:lnTo>
                  <a:pt x="290439" y="1600810"/>
                </a:lnTo>
                <a:lnTo>
                  <a:pt x="310679" y="1560359"/>
                </a:lnTo>
                <a:lnTo>
                  <a:pt x="331537" y="1520275"/>
                </a:lnTo>
                <a:lnTo>
                  <a:pt x="353006" y="1480565"/>
                </a:lnTo>
                <a:lnTo>
                  <a:pt x="375082" y="1441236"/>
                </a:lnTo>
                <a:lnTo>
                  <a:pt x="397756" y="1402294"/>
                </a:lnTo>
                <a:lnTo>
                  <a:pt x="421024" y="1363744"/>
                </a:lnTo>
                <a:lnTo>
                  <a:pt x="444878" y="1325594"/>
                </a:lnTo>
                <a:lnTo>
                  <a:pt x="469313" y="1287850"/>
                </a:lnTo>
                <a:lnTo>
                  <a:pt x="494322" y="1250517"/>
                </a:lnTo>
                <a:lnTo>
                  <a:pt x="519899" y="1213602"/>
                </a:lnTo>
                <a:lnTo>
                  <a:pt x="546037" y="1177111"/>
                </a:lnTo>
                <a:lnTo>
                  <a:pt x="572732" y="1141051"/>
                </a:lnTo>
                <a:lnTo>
                  <a:pt x="599975" y="1105428"/>
                </a:lnTo>
                <a:lnTo>
                  <a:pt x="627761" y="1070247"/>
                </a:lnTo>
                <a:lnTo>
                  <a:pt x="656085" y="1035516"/>
                </a:lnTo>
                <a:lnTo>
                  <a:pt x="684938" y="1001241"/>
                </a:lnTo>
                <a:lnTo>
                  <a:pt x="714316" y="967427"/>
                </a:lnTo>
                <a:lnTo>
                  <a:pt x="744212" y="934081"/>
                </a:lnTo>
                <a:lnTo>
                  <a:pt x="774620" y="901209"/>
                </a:lnTo>
                <a:lnTo>
                  <a:pt x="805533" y="868818"/>
                </a:lnTo>
                <a:lnTo>
                  <a:pt x="836945" y="836914"/>
                </a:lnTo>
                <a:lnTo>
                  <a:pt x="868851" y="805502"/>
                </a:lnTo>
                <a:lnTo>
                  <a:pt x="901243" y="774590"/>
                </a:lnTo>
                <a:lnTo>
                  <a:pt x="934116" y="744183"/>
                </a:lnTo>
                <a:lnTo>
                  <a:pt x="967462" y="714288"/>
                </a:lnTo>
                <a:lnTo>
                  <a:pt x="1001277" y="684911"/>
                </a:lnTo>
                <a:lnTo>
                  <a:pt x="1035554" y="656059"/>
                </a:lnTo>
                <a:lnTo>
                  <a:pt x="1070286" y="627736"/>
                </a:lnTo>
                <a:lnTo>
                  <a:pt x="1105467" y="599951"/>
                </a:lnTo>
                <a:lnTo>
                  <a:pt x="1141092" y="572708"/>
                </a:lnTo>
                <a:lnTo>
                  <a:pt x="1177153" y="546015"/>
                </a:lnTo>
                <a:lnTo>
                  <a:pt x="1213644" y="519877"/>
                </a:lnTo>
                <a:lnTo>
                  <a:pt x="1250560" y="494301"/>
                </a:lnTo>
                <a:lnTo>
                  <a:pt x="1287894" y="469293"/>
                </a:lnTo>
                <a:lnTo>
                  <a:pt x="1325639" y="444859"/>
                </a:lnTo>
                <a:lnTo>
                  <a:pt x="1363790" y="421006"/>
                </a:lnTo>
                <a:lnTo>
                  <a:pt x="1402340" y="397739"/>
                </a:lnTo>
                <a:lnTo>
                  <a:pt x="1441284" y="375066"/>
                </a:lnTo>
                <a:lnTo>
                  <a:pt x="1480614" y="352991"/>
                </a:lnTo>
                <a:lnTo>
                  <a:pt x="1520324" y="331522"/>
                </a:lnTo>
                <a:lnTo>
                  <a:pt x="1560409" y="310665"/>
                </a:lnTo>
                <a:lnTo>
                  <a:pt x="1600861" y="290426"/>
                </a:lnTo>
                <a:lnTo>
                  <a:pt x="1641676" y="270811"/>
                </a:lnTo>
                <a:lnTo>
                  <a:pt x="1682846" y="251826"/>
                </a:lnTo>
                <a:lnTo>
                  <a:pt x="1724365" y="233479"/>
                </a:lnTo>
                <a:lnTo>
                  <a:pt x="1766227" y="215774"/>
                </a:lnTo>
                <a:lnTo>
                  <a:pt x="1808426" y="198718"/>
                </a:lnTo>
                <a:lnTo>
                  <a:pt x="1850955" y="182318"/>
                </a:lnTo>
                <a:lnTo>
                  <a:pt x="1893809" y="166580"/>
                </a:lnTo>
                <a:lnTo>
                  <a:pt x="1936980" y="151509"/>
                </a:lnTo>
                <a:lnTo>
                  <a:pt x="1980463" y="137113"/>
                </a:lnTo>
                <a:lnTo>
                  <a:pt x="2024252" y="123397"/>
                </a:lnTo>
                <a:lnTo>
                  <a:pt x="2068340" y="110368"/>
                </a:lnTo>
                <a:lnTo>
                  <a:pt x="2112721" y="98032"/>
                </a:lnTo>
                <a:lnTo>
                  <a:pt x="2157389" y="86395"/>
                </a:lnTo>
                <a:lnTo>
                  <a:pt x="2202337" y="75464"/>
                </a:lnTo>
                <a:lnTo>
                  <a:pt x="2247560" y="65245"/>
                </a:lnTo>
                <a:lnTo>
                  <a:pt x="2293050" y="55743"/>
                </a:lnTo>
                <a:lnTo>
                  <a:pt x="2338802" y="46965"/>
                </a:lnTo>
                <a:lnTo>
                  <a:pt x="2384810" y="38919"/>
                </a:lnTo>
                <a:lnTo>
                  <a:pt x="2431067" y="31608"/>
                </a:lnTo>
                <a:lnTo>
                  <a:pt x="2477567" y="25041"/>
                </a:lnTo>
                <a:lnTo>
                  <a:pt x="2524303" y="19223"/>
                </a:lnTo>
                <a:lnTo>
                  <a:pt x="2571270" y="14160"/>
                </a:lnTo>
                <a:lnTo>
                  <a:pt x="2618462" y="9859"/>
                </a:lnTo>
                <a:lnTo>
                  <a:pt x="2665871" y="6327"/>
                </a:lnTo>
                <a:lnTo>
                  <a:pt x="2713492" y="3568"/>
                </a:lnTo>
                <a:lnTo>
                  <a:pt x="2761319" y="1590"/>
                </a:lnTo>
                <a:lnTo>
                  <a:pt x="2809344" y="398"/>
                </a:lnTo>
                <a:lnTo>
                  <a:pt x="2857563" y="0"/>
                </a:lnTo>
                <a:lnTo>
                  <a:pt x="2905778" y="398"/>
                </a:lnTo>
                <a:lnTo>
                  <a:pt x="2953800" y="1590"/>
                </a:lnTo>
                <a:lnTo>
                  <a:pt x="3001623" y="3568"/>
                </a:lnTo>
                <a:lnTo>
                  <a:pt x="3049240" y="6327"/>
                </a:lnTo>
                <a:lnTo>
                  <a:pt x="3096646" y="9859"/>
                </a:lnTo>
                <a:lnTo>
                  <a:pt x="3143834" y="14160"/>
                </a:lnTo>
                <a:lnTo>
                  <a:pt x="3190798" y="19223"/>
                </a:lnTo>
                <a:lnTo>
                  <a:pt x="3237532" y="25041"/>
                </a:lnTo>
                <a:lnTo>
                  <a:pt x="3284029" y="31608"/>
                </a:lnTo>
                <a:lnTo>
                  <a:pt x="3330283" y="38919"/>
                </a:lnTo>
                <a:lnTo>
                  <a:pt x="3376288" y="46965"/>
                </a:lnTo>
                <a:lnTo>
                  <a:pt x="3422037" y="55743"/>
                </a:lnTo>
                <a:lnTo>
                  <a:pt x="3467525" y="65245"/>
                </a:lnTo>
                <a:lnTo>
                  <a:pt x="3512745" y="75464"/>
                </a:lnTo>
                <a:lnTo>
                  <a:pt x="3557691" y="86395"/>
                </a:lnTo>
                <a:lnTo>
                  <a:pt x="3602357" y="98032"/>
                </a:lnTo>
                <a:lnTo>
                  <a:pt x="3646735" y="110368"/>
                </a:lnTo>
                <a:lnTo>
                  <a:pt x="3690821" y="123397"/>
                </a:lnTo>
                <a:lnTo>
                  <a:pt x="3734608" y="137113"/>
                </a:lnTo>
                <a:lnTo>
                  <a:pt x="3778090" y="151509"/>
                </a:lnTo>
                <a:lnTo>
                  <a:pt x="3821259" y="166580"/>
                </a:lnTo>
                <a:lnTo>
                  <a:pt x="3864111" y="182318"/>
                </a:lnTo>
                <a:lnTo>
                  <a:pt x="3906639" y="198718"/>
                </a:lnTo>
                <a:lnTo>
                  <a:pt x="3948836" y="215774"/>
                </a:lnTo>
                <a:lnTo>
                  <a:pt x="3990697" y="233479"/>
                </a:lnTo>
                <a:lnTo>
                  <a:pt x="4032215" y="251826"/>
                </a:lnTo>
                <a:lnTo>
                  <a:pt x="4073383" y="270811"/>
                </a:lnTo>
                <a:lnTo>
                  <a:pt x="4114197" y="290426"/>
                </a:lnTo>
                <a:lnTo>
                  <a:pt x="4154648" y="310665"/>
                </a:lnTo>
                <a:lnTo>
                  <a:pt x="4194732" y="331522"/>
                </a:lnTo>
                <a:lnTo>
                  <a:pt x="4234441" y="352991"/>
                </a:lnTo>
                <a:lnTo>
                  <a:pt x="4273770" y="375066"/>
                </a:lnTo>
                <a:lnTo>
                  <a:pt x="4312712" y="397739"/>
                </a:lnTo>
                <a:lnTo>
                  <a:pt x="4351262" y="421006"/>
                </a:lnTo>
                <a:lnTo>
                  <a:pt x="4389412" y="444859"/>
                </a:lnTo>
                <a:lnTo>
                  <a:pt x="4427157" y="469293"/>
                </a:lnTo>
                <a:lnTo>
                  <a:pt x="4464490" y="494301"/>
                </a:lnTo>
                <a:lnTo>
                  <a:pt x="4501405" y="519877"/>
                </a:lnTo>
                <a:lnTo>
                  <a:pt x="4537896" y="546015"/>
                </a:lnTo>
                <a:lnTo>
                  <a:pt x="4573957" y="572708"/>
                </a:lnTo>
                <a:lnTo>
                  <a:pt x="4609581" y="599951"/>
                </a:lnTo>
                <a:lnTo>
                  <a:pt x="4644762" y="627736"/>
                </a:lnTo>
                <a:lnTo>
                  <a:pt x="4679494" y="656059"/>
                </a:lnTo>
                <a:lnTo>
                  <a:pt x="4713770" y="684911"/>
                </a:lnTo>
                <a:lnTo>
                  <a:pt x="4747585" y="714288"/>
                </a:lnTo>
                <a:lnTo>
                  <a:pt x="4780931" y="744183"/>
                </a:lnTo>
                <a:lnTo>
                  <a:pt x="4813804" y="774590"/>
                </a:lnTo>
                <a:lnTo>
                  <a:pt x="4846196" y="805502"/>
                </a:lnTo>
                <a:lnTo>
                  <a:pt x="4878101" y="836914"/>
                </a:lnTo>
                <a:lnTo>
                  <a:pt x="4909514" y="868818"/>
                </a:lnTo>
                <a:lnTo>
                  <a:pt x="4940427" y="901209"/>
                </a:lnTo>
                <a:lnTo>
                  <a:pt x="4970835" y="934081"/>
                </a:lnTo>
                <a:lnTo>
                  <a:pt x="5000731" y="967427"/>
                </a:lnTo>
                <a:lnTo>
                  <a:pt x="5030109" y="1001241"/>
                </a:lnTo>
                <a:lnTo>
                  <a:pt x="5058963" y="1035516"/>
                </a:lnTo>
                <a:lnTo>
                  <a:pt x="5087286" y="1070247"/>
                </a:lnTo>
                <a:lnTo>
                  <a:pt x="5115073" y="1105428"/>
                </a:lnTo>
                <a:lnTo>
                  <a:pt x="5142317" y="1141051"/>
                </a:lnTo>
                <a:lnTo>
                  <a:pt x="5169011" y="1177111"/>
                </a:lnTo>
                <a:lnTo>
                  <a:pt x="5195150" y="1213602"/>
                </a:lnTo>
                <a:lnTo>
                  <a:pt x="5220727" y="1250517"/>
                </a:lnTo>
                <a:lnTo>
                  <a:pt x="5245737" y="1287850"/>
                </a:lnTo>
                <a:lnTo>
                  <a:pt x="5270172" y="1325594"/>
                </a:lnTo>
                <a:lnTo>
                  <a:pt x="5294027" y="1363744"/>
                </a:lnTo>
                <a:lnTo>
                  <a:pt x="5317294" y="1402294"/>
                </a:lnTo>
                <a:lnTo>
                  <a:pt x="5339969" y="1441236"/>
                </a:lnTo>
                <a:lnTo>
                  <a:pt x="5362045" y="1480565"/>
                </a:lnTo>
                <a:lnTo>
                  <a:pt x="5383515" y="1520275"/>
                </a:lnTo>
                <a:lnTo>
                  <a:pt x="5404374" y="1560359"/>
                </a:lnTo>
                <a:lnTo>
                  <a:pt x="5424614" y="1600810"/>
                </a:lnTo>
                <a:lnTo>
                  <a:pt x="5444231" y="1641624"/>
                </a:lnTo>
                <a:lnTo>
                  <a:pt x="5463216" y="1682793"/>
                </a:lnTo>
                <a:lnTo>
                  <a:pt x="5481565" y="1724312"/>
                </a:lnTo>
                <a:lnTo>
                  <a:pt x="5499271" y="1766173"/>
                </a:lnTo>
                <a:lnTo>
                  <a:pt x="5516328" y="1808371"/>
                </a:lnTo>
                <a:lnTo>
                  <a:pt x="5532730" y="1850900"/>
                </a:lnTo>
                <a:lnTo>
                  <a:pt x="5548469" y="1893753"/>
                </a:lnTo>
                <a:lnTo>
                  <a:pt x="5563541" y="1936924"/>
                </a:lnTo>
                <a:lnTo>
                  <a:pt x="5577938" y="1980406"/>
                </a:lnTo>
                <a:lnTo>
                  <a:pt x="5591655" y="2024194"/>
                </a:lnTo>
                <a:lnTo>
                  <a:pt x="5604685" y="2068282"/>
                </a:lnTo>
                <a:lnTo>
                  <a:pt x="5617022" y="2112662"/>
                </a:lnTo>
                <a:lnTo>
                  <a:pt x="5628659" y="2157330"/>
                </a:lnTo>
                <a:lnTo>
                  <a:pt x="5639592" y="2202277"/>
                </a:lnTo>
                <a:lnTo>
                  <a:pt x="5649812" y="2247499"/>
                </a:lnTo>
                <a:lnTo>
                  <a:pt x="5659315" y="2292989"/>
                </a:lnTo>
                <a:lnTo>
                  <a:pt x="5668093" y="2338741"/>
                </a:lnTo>
                <a:lnTo>
                  <a:pt x="5676140" y="2384748"/>
                </a:lnTo>
                <a:lnTo>
                  <a:pt x="5683451" y="2431005"/>
                </a:lnTo>
                <a:lnTo>
                  <a:pt x="5690019" y="2477504"/>
                </a:lnTo>
                <a:lnTo>
                  <a:pt x="5695838" y="2524241"/>
                </a:lnTo>
                <a:lnTo>
                  <a:pt x="5700901" y="2571208"/>
                </a:lnTo>
                <a:lnTo>
                  <a:pt x="5705202" y="2618399"/>
                </a:lnTo>
                <a:lnTo>
                  <a:pt x="5708735" y="2665808"/>
                </a:lnTo>
                <a:lnTo>
                  <a:pt x="5711494" y="2713429"/>
                </a:lnTo>
                <a:lnTo>
                  <a:pt x="5713473" y="2761255"/>
                </a:lnTo>
                <a:lnTo>
                  <a:pt x="5714664" y="2809281"/>
                </a:lnTo>
                <a:lnTo>
                  <a:pt x="5715063" y="2857500"/>
                </a:lnTo>
                <a:lnTo>
                  <a:pt x="5714664" y="2905714"/>
                </a:lnTo>
                <a:lnTo>
                  <a:pt x="5713473" y="2953736"/>
                </a:lnTo>
                <a:lnTo>
                  <a:pt x="5711494" y="3001559"/>
                </a:lnTo>
                <a:lnTo>
                  <a:pt x="5708735" y="3049177"/>
                </a:lnTo>
                <a:lnTo>
                  <a:pt x="5705202" y="3096582"/>
                </a:lnTo>
                <a:lnTo>
                  <a:pt x="5700901" y="3143770"/>
                </a:lnTo>
                <a:lnTo>
                  <a:pt x="5695838" y="3190734"/>
                </a:lnTo>
                <a:lnTo>
                  <a:pt x="5690019" y="3237467"/>
                </a:lnTo>
                <a:lnTo>
                  <a:pt x="5683451" y="3283964"/>
                </a:lnTo>
                <a:lnTo>
                  <a:pt x="5676140" y="3330218"/>
                </a:lnTo>
                <a:lnTo>
                  <a:pt x="5668093" y="3376222"/>
                </a:lnTo>
                <a:lnTo>
                  <a:pt x="5659315" y="3421971"/>
                </a:lnTo>
                <a:lnTo>
                  <a:pt x="5649812" y="3467459"/>
                </a:lnTo>
                <a:lnTo>
                  <a:pt x="5639592" y="3512678"/>
                </a:lnTo>
                <a:lnTo>
                  <a:pt x="5628659" y="3557624"/>
                </a:lnTo>
                <a:lnTo>
                  <a:pt x="5617022" y="3602289"/>
                </a:lnTo>
                <a:lnTo>
                  <a:pt x="5604685" y="3646667"/>
                </a:lnTo>
                <a:lnTo>
                  <a:pt x="5591655" y="3690752"/>
                </a:lnTo>
                <a:lnTo>
                  <a:pt x="5577938" y="3734539"/>
                </a:lnTo>
                <a:lnTo>
                  <a:pt x="5563541" y="3778019"/>
                </a:lnTo>
                <a:lnTo>
                  <a:pt x="5548469" y="3821188"/>
                </a:lnTo>
                <a:lnTo>
                  <a:pt x="5532730" y="3864040"/>
                </a:lnTo>
                <a:lnTo>
                  <a:pt x="5516328" y="3906567"/>
                </a:lnTo>
                <a:lnTo>
                  <a:pt x="5499271" y="3948763"/>
                </a:lnTo>
                <a:lnTo>
                  <a:pt x="5481565" y="3990623"/>
                </a:lnTo>
                <a:lnTo>
                  <a:pt x="5463216" y="4032140"/>
                </a:lnTo>
                <a:lnTo>
                  <a:pt x="5444231" y="4073308"/>
                </a:lnTo>
                <a:lnTo>
                  <a:pt x="5424614" y="4114120"/>
                </a:lnTo>
                <a:lnTo>
                  <a:pt x="5404374" y="4154571"/>
                </a:lnTo>
                <a:lnTo>
                  <a:pt x="5383515" y="4194654"/>
                </a:lnTo>
                <a:lnTo>
                  <a:pt x="5362045" y="4234363"/>
                </a:lnTo>
                <a:lnTo>
                  <a:pt x="5339969" y="4273691"/>
                </a:lnTo>
                <a:lnTo>
                  <a:pt x="5317294" y="4312632"/>
                </a:lnTo>
                <a:lnTo>
                  <a:pt x="5294027" y="4351181"/>
                </a:lnTo>
                <a:lnTo>
                  <a:pt x="5270172" y="4389330"/>
                </a:lnTo>
                <a:lnTo>
                  <a:pt x="5245737" y="4427074"/>
                </a:lnTo>
                <a:lnTo>
                  <a:pt x="5220727" y="4464406"/>
                </a:lnTo>
                <a:lnTo>
                  <a:pt x="5195150" y="4501321"/>
                </a:lnTo>
                <a:lnTo>
                  <a:pt x="5169011" y="4537811"/>
                </a:lnTo>
                <a:lnTo>
                  <a:pt x="5142317" y="4573870"/>
                </a:lnTo>
                <a:lnTo>
                  <a:pt x="5115073" y="4609493"/>
                </a:lnTo>
                <a:lnTo>
                  <a:pt x="5087286" y="4644673"/>
                </a:lnTo>
                <a:lnTo>
                  <a:pt x="5058963" y="4679404"/>
                </a:lnTo>
                <a:lnTo>
                  <a:pt x="5030109" y="4713680"/>
                </a:lnTo>
                <a:lnTo>
                  <a:pt x="5000731" y="4747493"/>
                </a:lnTo>
                <a:lnTo>
                  <a:pt x="4970835" y="4780839"/>
                </a:lnTo>
                <a:lnTo>
                  <a:pt x="4940427" y="4813711"/>
                </a:lnTo>
                <a:lnTo>
                  <a:pt x="4909514" y="4846102"/>
                </a:lnTo>
                <a:lnTo>
                  <a:pt x="4878101" y="4878006"/>
                </a:lnTo>
                <a:lnTo>
                  <a:pt x="4846196" y="4909417"/>
                </a:lnTo>
                <a:lnTo>
                  <a:pt x="4813804" y="4940330"/>
                </a:lnTo>
                <a:lnTo>
                  <a:pt x="4780931" y="4970736"/>
                </a:lnTo>
                <a:lnTo>
                  <a:pt x="4747585" y="5000632"/>
                </a:lnTo>
                <a:lnTo>
                  <a:pt x="4713770" y="5030009"/>
                </a:lnTo>
                <a:lnTo>
                  <a:pt x="4679494" y="5058862"/>
                </a:lnTo>
                <a:lnTo>
                  <a:pt x="4644762" y="5087184"/>
                </a:lnTo>
                <a:lnTo>
                  <a:pt x="4609581" y="5114970"/>
                </a:lnTo>
                <a:lnTo>
                  <a:pt x="4573957" y="5142213"/>
                </a:lnTo>
                <a:lnTo>
                  <a:pt x="4537896" y="5168906"/>
                </a:lnTo>
                <a:lnTo>
                  <a:pt x="4501405" y="5195044"/>
                </a:lnTo>
                <a:lnTo>
                  <a:pt x="4464490" y="5220621"/>
                </a:lnTo>
                <a:lnTo>
                  <a:pt x="4427157" y="5245629"/>
                </a:lnTo>
                <a:lnTo>
                  <a:pt x="4389412" y="5270063"/>
                </a:lnTo>
                <a:lnTo>
                  <a:pt x="4351262" y="5293917"/>
                </a:lnTo>
                <a:lnTo>
                  <a:pt x="4312712" y="5317184"/>
                </a:lnTo>
                <a:lnTo>
                  <a:pt x="4273770" y="5339858"/>
                </a:lnTo>
                <a:lnTo>
                  <a:pt x="4234441" y="5361933"/>
                </a:lnTo>
                <a:lnTo>
                  <a:pt x="4194732" y="5383403"/>
                </a:lnTo>
                <a:lnTo>
                  <a:pt x="4154648" y="5404260"/>
                </a:lnTo>
                <a:lnTo>
                  <a:pt x="4114197" y="5424500"/>
                </a:lnTo>
                <a:lnTo>
                  <a:pt x="4073383" y="5444115"/>
                </a:lnTo>
                <a:lnTo>
                  <a:pt x="4032215" y="5463100"/>
                </a:lnTo>
                <a:lnTo>
                  <a:pt x="3990697" y="5481449"/>
                </a:lnTo>
                <a:lnTo>
                  <a:pt x="3948836" y="5499154"/>
                </a:lnTo>
                <a:lnTo>
                  <a:pt x="3906639" y="5516210"/>
                </a:lnTo>
                <a:lnTo>
                  <a:pt x="3864111" y="5532611"/>
                </a:lnTo>
                <a:lnTo>
                  <a:pt x="3821259" y="5548350"/>
                </a:lnTo>
                <a:lnTo>
                  <a:pt x="3778090" y="5563420"/>
                </a:lnTo>
                <a:lnTo>
                  <a:pt x="3734608" y="5577817"/>
                </a:lnTo>
                <a:lnTo>
                  <a:pt x="3690821" y="5591533"/>
                </a:lnTo>
                <a:lnTo>
                  <a:pt x="3646735" y="5604563"/>
                </a:lnTo>
                <a:lnTo>
                  <a:pt x="3602357" y="5616899"/>
                </a:lnTo>
                <a:lnTo>
                  <a:pt x="3557691" y="5628536"/>
                </a:lnTo>
                <a:lnTo>
                  <a:pt x="3512745" y="5639468"/>
                </a:lnTo>
                <a:lnTo>
                  <a:pt x="3467525" y="5649688"/>
                </a:lnTo>
                <a:lnTo>
                  <a:pt x="3422037" y="5659190"/>
                </a:lnTo>
                <a:lnTo>
                  <a:pt x="3376288" y="5667968"/>
                </a:lnTo>
                <a:lnTo>
                  <a:pt x="3330283" y="5676015"/>
                </a:lnTo>
                <a:lnTo>
                  <a:pt x="3284029" y="5683326"/>
                </a:lnTo>
                <a:lnTo>
                  <a:pt x="3237532" y="5689893"/>
                </a:lnTo>
                <a:lnTo>
                  <a:pt x="3190798" y="5695712"/>
                </a:lnTo>
                <a:lnTo>
                  <a:pt x="3143834" y="5700775"/>
                </a:lnTo>
                <a:lnTo>
                  <a:pt x="3096646" y="5705076"/>
                </a:lnTo>
                <a:lnTo>
                  <a:pt x="3049240" y="5708609"/>
                </a:lnTo>
                <a:lnTo>
                  <a:pt x="3001623" y="5711367"/>
                </a:lnTo>
                <a:lnTo>
                  <a:pt x="2953800" y="5713346"/>
                </a:lnTo>
                <a:lnTo>
                  <a:pt x="2905778" y="5714537"/>
                </a:lnTo>
                <a:lnTo>
                  <a:pt x="2857563" y="5714936"/>
                </a:lnTo>
                <a:lnTo>
                  <a:pt x="2809344" y="5714537"/>
                </a:lnTo>
                <a:lnTo>
                  <a:pt x="2761319" y="5713346"/>
                </a:lnTo>
                <a:lnTo>
                  <a:pt x="2713492" y="5711367"/>
                </a:lnTo>
                <a:lnTo>
                  <a:pt x="2665871" y="5708609"/>
                </a:lnTo>
                <a:lnTo>
                  <a:pt x="2618462" y="5705076"/>
                </a:lnTo>
                <a:lnTo>
                  <a:pt x="2571270" y="5700775"/>
                </a:lnTo>
                <a:lnTo>
                  <a:pt x="2524303" y="5695712"/>
                </a:lnTo>
                <a:lnTo>
                  <a:pt x="2477567" y="5689893"/>
                </a:lnTo>
                <a:lnTo>
                  <a:pt x="2431067" y="5683326"/>
                </a:lnTo>
                <a:lnTo>
                  <a:pt x="2384810" y="5676015"/>
                </a:lnTo>
                <a:lnTo>
                  <a:pt x="2338802" y="5667968"/>
                </a:lnTo>
                <a:lnTo>
                  <a:pt x="2293050" y="5659190"/>
                </a:lnTo>
                <a:lnTo>
                  <a:pt x="2247560" y="5649688"/>
                </a:lnTo>
                <a:lnTo>
                  <a:pt x="2202337" y="5639468"/>
                </a:lnTo>
                <a:lnTo>
                  <a:pt x="2157389" y="5628536"/>
                </a:lnTo>
                <a:lnTo>
                  <a:pt x="2112721" y="5616899"/>
                </a:lnTo>
                <a:lnTo>
                  <a:pt x="2068340" y="5604563"/>
                </a:lnTo>
                <a:lnTo>
                  <a:pt x="2024252" y="5591533"/>
                </a:lnTo>
                <a:lnTo>
                  <a:pt x="1980463" y="5577817"/>
                </a:lnTo>
                <a:lnTo>
                  <a:pt x="1936980" y="5563420"/>
                </a:lnTo>
                <a:lnTo>
                  <a:pt x="1893809" y="5548350"/>
                </a:lnTo>
                <a:lnTo>
                  <a:pt x="1850955" y="5532611"/>
                </a:lnTo>
                <a:lnTo>
                  <a:pt x="1808426" y="5516210"/>
                </a:lnTo>
                <a:lnTo>
                  <a:pt x="1766227" y="5499154"/>
                </a:lnTo>
                <a:lnTo>
                  <a:pt x="1724365" y="5481449"/>
                </a:lnTo>
                <a:lnTo>
                  <a:pt x="1682846" y="5463100"/>
                </a:lnTo>
                <a:lnTo>
                  <a:pt x="1641676" y="5444115"/>
                </a:lnTo>
                <a:lnTo>
                  <a:pt x="1600861" y="5424500"/>
                </a:lnTo>
                <a:lnTo>
                  <a:pt x="1560409" y="5404260"/>
                </a:lnTo>
                <a:lnTo>
                  <a:pt x="1520324" y="5383403"/>
                </a:lnTo>
                <a:lnTo>
                  <a:pt x="1480614" y="5361933"/>
                </a:lnTo>
                <a:lnTo>
                  <a:pt x="1441284" y="5339858"/>
                </a:lnTo>
                <a:lnTo>
                  <a:pt x="1402340" y="5317184"/>
                </a:lnTo>
                <a:lnTo>
                  <a:pt x="1363790" y="5293917"/>
                </a:lnTo>
                <a:lnTo>
                  <a:pt x="1325639" y="5270063"/>
                </a:lnTo>
                <a:lnTo>
                  <a:pt x="1287894" y="5245629"/>
                </a:lnTo>
                <a:lnTo>
                  <a:pt x="1250560" y="5220621"/>
                </a:lnTo>
                <a:lnTo>
                  <a:pt x="1213644" y="5195044"/>
                </a:lnTo>
                <a:lnTo>
                  <a:pt x="1177153" y="5168906"/>
                </a:lnTo>
                <a:lnTo>
                  <a:pt x="1141092" y="5142213"/>
                </a:lnTo>
                <a:lnTo>
                  <a:pt x="1105467" y="5114970"/>
                </a:lnTo>
                <a:lnTo>
                  <a:pt x="1070286" y="5087184"/>
                </a:lnTo>
                <a:lnTo>
                  <a:pt x="1035554" y="5058862"/>
                </a:lnTo>
                <a:lnTo>
                  <a:pt x="1001277" y="5030009"/>
                </a:lnTo>
                <a:lnTo>
                  <a:pt x="967462" y="5000632"/>
                </a:lnTo>
                <a:lnTo>
                  <a:pt x="934116" y="4970736"/>
                </a:lnTo>
                <a:lnTo>
                  <a:pt x="901243" y="4940330"/>
                </a:lnTo>
                <a:lnTo>
                  <a:pt x="868851" y="4909417"/>
                </a:lnTo>
                <a:lnTo>
                  <a:pt x="836945" y="4878006"/>
                </a:lnTo>
                <a:lnTo>
                  <a:pt x="805533" y="4846102"/>
                </a:lnTo>
                <a:lnTo>
                  <a:pt x="774620" y="4813711"/>
                </a:lnTo>
                <a:lnTo>
                  <a:pt x="744212" y="4780839"/>
                </a:lnTo>
                <a:lnTo>
                  <a:pt x="714316" y="4747493"/>
                </a:lnTo>
                <a:lnTo>
                  <a:pt x="684938" y="4713680"/>
                </a:lnTo>
                <a:lnTo>
                  <a:pt x="656085" y="4679404"/>
                </a:lnTo>
                <a:lnTo>
                  <a:pt x="627761" y="4644673"/>
                </a:lnTo>
                <a:lnTo>
                  <a:pt x="599975" y="4609493"/>
                </a:lnTo>
                <a:lnTo>
                  <a:pt x="572732" y="4573870"/>
                </a:lnTo>
                <a:lnTo>
                  <a:pt x="546037" y="4537811"/>
                </a:lnTo>
                <a:lnTo>
                  <a:pt x="519899" y="4501321"/>
                </a:lnTo>
                <a:lnTo>
                  <a:pt x="494322" y="4464406"/>
                </a:lnTo>
                <a:lnTo>
                  <a:pt x="469313" y="4427074"/>
                </a:lnTo>
                <a:lnTo>
                  <a:pt x="444878" y="4389330"/>
                </a:lnTo>
                <a:lnTo>
                  <a:pt x="421024" y="4351181"/>
                </a:lnTo>
                <a:lnTo>
                  <a:pt x="397756" y="4312632"/>
                </a:lnTo>
                <a:lnTo>
                  <a:pt x="375082" y="4273691"/>
                </a:lnTo>
                <a:lnTo>
                  <a:pt x="353006" y="4234363"/>
                </a:lnTo>
                <a:lnTo>
                  <a:pt x="331537" y="4194654"/>
                </a:lnTo>
                <a:lnTo>
                  <a:pt x="310679" y="4154571"/>
                </a:lnTo>
                <a:lnTo>
                  <a:pt x="290439" y="4114120"/>
                </a:lnTo>
                <a:lnTo>
                  <a:pt x="270823" y="4073308"/>
                </a:lnTo>
                <a:lnTo>
                  <a:pt x="251837" y="4032140"/>
                </a:lnTo>
                <a:lnTo>
                  <a:pt x="233489" y="3990623"/>
                </a:lnTo>
                <a:lnTo>
                  <a:pt x="215783" y="3948763"/>
                </a:lnTo>
                <a:lnTo>
                  <a:pt x="198727" y="3906567"/>
                </a:lnTo>
                <a:lnTo>
                  <a:pt x="182326" y="3864040"/>
                </a:lnTo>
                <a:lnTo>
                  <a:pt x="166587" y="3821188"/>
                </a:lnTo>
                <a:lnTo>
                  <a:pt x="151516" y="3778019"/>
                </a:lnTo>
                <a:lnTo>
                  <a:pt x="137119" y="3734539"/>
                </a:lnTo>
                <a:lnTo>
                  <a:pt x="123403" y="3690752"/>
                </a:lnTo>
                <a:lnTo>
                  <a:pt x="110373" y="3646667"/>
                </a:lnTo>
                <a:lnTo>
                  <a:pt x="98037" y="3602289"/>
                </a:lnTo>
                <a:lnTo>
                  <a:pt x="86400" y="3557624"/>
                </a:lnTo>
                <a:lnTo>
                  <a:pt x="75468" y="3512678"/>
                </a:lnTo>
                <a:lnTo>
                  <a:pt x="65248" y="3467459"/>
                </a:lnTo>
                <a:lnTo>
                  <a:pt x="55746" y="3421971"/>
                </a:lnTo>
                <a:lnTo>
                  <a:pt x="46968" y="3376222"/>
                </a:lnTo>
                <a:lnTo>
                  <a:pt x="38920" y="3330218"/>
                </a:lnTo>
                <a:lnTo>
                  <a:pt x="31610" y="3283964"/>
                </a:lnTo>
                <a:lnTo>
                  <a:pt x="25042" y="3237467"/>
                </a:lnTo>
                <a:lnTo>
                  <a:pt x="19224" y="3190734"/>
                </a:lnTo>
                <a:lnTo>
                  <a:pt x="14161" y="3143770"/>
                </a:lnTo>
                <a:lnTo>
                  <a:pt x="9860" y="3096582"/>
                </a:lnTo>
                <a:lnTo>
                  <a:pt x="6327" y="3049177"/>
                </a:lnTo>
                <a:lnTo>
                  <a:pt x="3568" y="3001559"/>
                </a:lnTo>
                <a:lnTo>
                  <a:pt x="1590" y="2953736"/>
                </a:lnTo>
                <a:lnTo>
                  <a:pt x="398" y="2905714"/>
                </a:lnTo>
                <a:lnTo>
                  <a:pt x="0" y="285750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335405" y="2521013"/>
            <a:ext cx="3983990" cy="19030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ctr">
              <a:lnSpc>
                <a:spcPct val="89600"/>
              </a:lnSpc>
              <a:spcBef>
                <a:spcPts val="680"/>
              </a:spcBef>
            </a:pPr>
            <a:r>
              <a:rPr sz="4400" spc="12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4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90" dirty="0">
                <a:solidFill>
                  <a:srgbClr val="FFFFFF"/>
                </a:solidFill>
                <a:latin typeface="Calibri"/>
                <a:cs typeface="Calibri"/>
              </a:rPr>
              <a:t>SOLUTION </a:t>
            </a:r>
            <a:r>
              <a:rPr sz="4400" spc="9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5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44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4400" spc="90" dirty="0">
                <a:solidFill>
                  <a:srgbClr val="FFFFFF"/>
                </a:solidFill>
                <a:latin typeface="Calibri"/>
                <a:cs typeface="Calibri"/>
              </a:rPr>
              <a:t>PROPOSITION</a:t>
            </a:r>
            <a:endParaRPr sz="4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5325" y="409638"/>
            <a:ext cx="5314950" cy="5667375"/>
            <a:chOff x="695325" y="409638"/>
            <a:chExt cx="5314950" cy="5667375"/>
          </a:xfrm>
        </p:grpSpPr>
        <p:sp>
          <p:nvSpPr>
            <p:cNvPr id="6" name="object 6"/>
            <p:cNvSpPr/>
            <p:nvPr/>
          </p:nvSpPr>
          <p:spPr>
            <a:xfrm>
              <a:off x="695325" y="423925"/>
              <a:ext cx="4996180" cy="1295400"/>
            </a:xfrm>
            <a:custGeom>
              <a:avLst/>
              <a:gdLst/>
              <a:ahLst/>
              <a:cxnLst/>
              <a:rect l="l" t="t" r="r" b="b"/>
              <a:pathLst>
                <a:path w="4996180" h="1295400">
                  <a:moveTo>
                    <a:pt x="1285875" y="1123823"/>
                  </a:moveTo>
                  <a:lnTo>
                    <a:pt x="1252334" y="1084707"/>
                  </a:lnTo>
                  <a:lnTo>
                    <a:pt x="1216533" y="1066292"/>
                  </a:lnTo>
                  <a:lnTo>
                    <a:pt x="1184783" y="1061974"/>
                  </a:lnTo>
                  <a:lnTo>
                    <a:pt x="1153071" y="1066292"/>
                  </a:lnTo>
                  <a:lnTo>
                    <a:pt x="1124775" y="1078611"/>
                  </a:lnTo>
                  <a:lnTo>
                    <a:pt x="1101229" y="1098092"/>
                  </a:lnTo>
                  <a:lnTo>
                    <a:pt x="1070089" y="1144143"/>
                  </a:lnTo>
                  <a:lnTo>
                    <a:pt x="1051521" y="1159497"/>
                  </a:lnTo>
                  <a:lnTo>
                    <a:pt x="1029195" y="1169212"/>
                  </a:lnTo>
                  <a:lnTo>
                    <a:pt x="1004189" y="1172591"/>
                  </a:lnTo>
                  <a:lnTo>
                    <a:pt x="979220" y="1169212"/>
                  </a:lnTo>
                  <a:lnTo>
                    <a:pt x="956894" y="1159497"/>
                  </a:lnTo>
                  <a:lnTo>
                    <a:pt x="938301" y="1144143"/>
                  </a:lnTo>
                  <a:lnTo>
                    <a:pt x="907186" y="1098092"/>
                  </a:lnTo>
                  <a:lnTo>
                    <a:pt x="891019" y="1084707"/>
                  </a:lnTo>
                  <a:lnTo>
                    <a:pt x="883640" y="1078611"/>
                  </a:lnTo>
                  <a:lnTo>
                    <a:pt x="855306" y="1066292"/>
                  </a:lnTo>
                  <a:lnTo>
                    <a:pt x="823595" y="1061974"/>
                  </a:lnTo>
                  <a:lnTo>
                    <a:pt x="791857" y="1066292"/>
                  </a:lnTo>
                  <a:lnTo>
                    <a:pt x="763524" y="1078611"/>
                  </a:lnTo>
                  <a:lnTo>
                    <a:pt x="739940" y="1098092"/>
                  </a:lnTo>
                  <a:lnTo>
                    <a:pt x="708825" y="1144143"/>
                  </a:lnTo>
                  <a:lnTo>
                    <a:pt x="690257" y="1159497"/>
                  </a:lnTo>
                  <a:lnTo>
                    <a:pt x="667905" y="1169212"/>
                  </a:lnTo>
                  <a:lnTo>
                    <a:pt x="642874" y="1172591"/>
                  </a:lnTo>
                  <a:lnTo>
                    <a:pt x="617905" y="1169212"/>
                  </a:lnTo>
                  <a:lnTo>
                    <a:pt x="595591" y="1159497"/>
                  </a:lnTo>
                  <a:lnTo>
                    <a:pt x="577024" y="1144143"/>
                  </a:lnTo>
                  <a:lnTo>
                    <a:pt x="545896" y="1098092"/>
                  </a:lnTo>
                  <a:lnTo>
                    <a:pt x="529678" y="1084707"/>
                  </a:lnTo>
                  <a:lnTo>
                    <a:pt x="522287" y="1078611"/>
                  </a:lnTo>
                  <a:lnTo>
                    <a:pt x="493953" y="1066292"/>
                  </a:lnTo>
                  <a:lnTo>
                    <a:pt x="462305" y="1061974"/>
                  </a:lnTo>
                  <a:lnTo>
                    <a:pt x="430644" y="1066292"/>
                  </a:lnTo>
                  <a:lnTo>
                    <a:pt x="402310" y="1078611"/>
                  </a:lnTo>
                  <a:lnTo>
                    <a:pt x="378701" y="1098092"/>
                  </a:lnTo>
                  <a:lnTo>
                    <a:pt x="347560" y="1144143"/>
                  </a:lnTo>
                  <a:lnTo>
                    <a:pt x="328993" y="1159497"/>
                  </a:lnTo>
                  <a:lnTo>
                    <a:pt x="306654" y="1169212"/>
                  </a:lnTo>
                  <a:lnTo>
                    <a:pt x="281673" y="1172591"/>
                  </a:lnTo>
                  <a:lnTo>
                    <a:pt x="256755" y="1169212"/>
                  </a:lnTo>
                  <a:lnTo>
                    <a:pt x="234416" y="1159497"/>
                  </a:lnTo>
                  <a:lnTo>
                    <a:pt x="215811" y="1144143"/>
                  </a:lnTo>
                  <a:lnTo>
                    <a:pt x="184658" y="1098092"/>
                  </a:lnTo>
                  <a:lnTo>
                    <a:pt x="168478" y="1084707"/>
                  </a:lnTo>
                  <a:lnTo>
                    <a:pt x="161099" y="1078611"/>
                  </a:lnTo>
                  <a:lnTo>
                    <a:pt x="132765" y="1066292"/>
                  </a:lnTo>
                  <a:lnTo>
                    <a:pt x="101041" y="1061974"/>
                  </a:lnTo>
                  <a:lnTo>
                    <a:pt x="69316" y="1066292"/>
                  </a:lnTo>
                  <a:lnTo>
                    <a:pt x="40982" y="1078611"/>
                  </a:lnTo>
                  <a:lnTo>
                    <a:pt x="17411" y="1098092"/>
                  </a:lnTo>
                  <a:lnTo>
                    <a:pt x="0" y="1123823"/>
                  </a:lnTo>
                  <a:lnTo>
                    <a:pt x="21628" y="1133475"/>
                  </a:lnTo>
                  <a:lnTo>
                    <a:pt x="35318" y="1113167"/>
                  </a:lnTo>
                  <a:lnTo>
                    <a:pt x="53886" y="1097813"/>
                  </a:lnTo>
                  <a:lnTo>
                    <a:pt x="76225" y="1088097"/>
                  </a:lnTo>
                  <a:lnTo>
                    <a:pt x="101219" y="1084707"/>
                  </a:lnTo>
                  <a:lnTo>
                    <a:pt x="126199" y="1088097"/>
                  </a:lnTo>
                  <a:lnTo>
                    <a:pt x="148526" y="1097813"/>
                  </a:lnTo>
                  <a:lnTo>
                    <a:pt x="167093" y="1113167"/>
                  </a:lnTo>
                  <a:lnTo>
                    <a:pt x="198247" y="1159217"/>
                  </a:lnTo>
                  <a:lnTo>
                    <a:pt x="221843" y="1178687"/>
                  </a:lnTo>
                  <a:lnTo>
                    <a:pt x="250190" y="1191018"/>
                  </a:lnTo>
                  <a:lnTo>
                    <a:pt x="281851" y="1195324"/>
                  </a:lnTo>
                  <a:lnTo>
                    <a:pt x="313563" y="1191018"/>
                  </a:lnTo>
                  <a:lnTo>
                    <a:pt x="341896" y="1178687"/>
                  </a:lnTo>
                  <a:lnTo>
                    <a:pt x="349275" y="1172591"/>
                  </a:lnTo>
                  <a:lnTo>
                    <a:pt x="365467" y="1159217"/>
                  </a:lnTo>
                  <a:lnTo>
                    <a:pt x="396582" y="1113167"/>
                  </a:lnTo>
                  <a:lnTo>
                    <a:pt x="415150" y="1097813"/>
                  </a:lnTo>
                  <a:lnTo>
                    <a:pt x="437489" y="1088097"/>
                  </a:lnTo>
                  <a:lnTo>
                    <a:pt x="462483" y="1084707"/>
                  </a:lnTo>
                  <a:lnTo>
                    <a:pt x="487464" y="1088097"/>
                  </a:lnTo>
                  <a:lnTo>
                    <a:pt x="509790" y="1097813"/>
                  </a:lnTo>
                  <a:lnTo>
                    <a:pt x="528358" y="1113167"/>
                  </a:lnTo>
                  <a:lnTo>
                    <a:pt x="559485" y="1159217"/>
                  </a:lnTo>
                  <a:lnTo>
                    <a:pt x="583057" y="1178687"/>
                  </a:lnTo>
                  <a:lnTo>
                    <a:pt x="611390" y="1191018"/>
                  </a:lnTo>
                  <a:lnTo>
                    <a:pt x="643128" y="1195324"/>
                  </a:lnTo>
                  <a:lnTo>
                    <a:pt x="674789" y="1191018"/>
                  </a:lnTo>
                  <a:lnTo>
                    <a:pt x="703135" y="1178687"/>
                  </a:lnTo>
                  <a:lnTo>
                    <a:pt x="710514" y="1172591"/>
                  </a:lnTo>
                  <a:lnTo>
                    <a:pt x="726706" y="1159217"/>
                  </a:lnTo>
                  <a:lnTo>
                    <a:pt x="757834" y="1113167"/>
                  </a:lnTo>
                  <a:lnTo>
                    <a:pt x="776427" y="1097813"/>
                  </a:lnTo>
                  <a:lnTo>
                    <a:pt x="798753" y="1088097"/>
                  </a:lnTo>
                  <a:lnTo>
                    <a:pt x="823722" y="1084707"/>
                  </a:lnTo>
                  <a:lnTo>
                    <a:pt x="848728" y="1088097"/>
                  </a:lnTo>
                  <a:lnTo>
                    <a:pt x="871054" y="1097813"/>
                  </a:lnTo>
                  <a:lnTo>
                    <a:pt x="889622" y="1113167"/>
                  </a:lnTo>
                  <a:lnTo>
                    <a:pt x="920800" y="1159217"/>
                  </a:lnTo>
                  <a:lnTo>
                    <a:pt x="944397" y="1178687"/>
                  </a:lnTo>
                  <a:lnTo>
                    <a:pt x="972705" y="1191018"/>
                  </a:lnTo>
                  <a:lnTo>
                    <a:pt x="1004316" y="1195324"/>
                  </a:lnTo>
                  <a:lnTo>
                    <a:pt x="1035977" y="1191018"/>
                  </a:lnTo>
                  <a:lnTo>
                    <a:pt x="1064323" y="1178687"/>
                  </a:lnTo>
                  <a:lnTo>
                    <a:pt x="1071702" y="1172591"/>
                  </a:lnTo>
                  <a:lnTo>
                    <a:pt x="1087894" y="1159217"/>
                  </a:lnTo>
                  <a:lnTo>
                    <a:pt x="1118946" y="1113167"/>
                  </a:lnTo>
                  <a:lnTo>
                    <a:pt x="1137500" y="1097813"/>
                  </a:lnTo>
                  <a:lnTo>
                    <a:pt x="1159814" y="1088097"/>
                  </a:lnTo>
                  <a:lnTo>
                    <a:pt x="1184783" y="1084707"/>
                  </a:lnTo>
                  <a:lnTo>
                    <a:pt x="1209700" y="1088097"/>
                  </a:lnTo>
                  <a:lnTo>
                    <a:pt x="1232065" y="1097813"/>
                  </a:lnTo>
                  <a:lnTo>
                    <a:pt x="1250696" y="1113167"/>
                  </a:lnTo>
                  <a:lnTo>
                    <a:pt x="1264412" y="1133475"/>
                  </a:lnTo>
                  <a:lnTo>
                    <a:pt x="1285875" y="1123823"/>
                  </a:lnTo>
                  <a:close/>
                </a:path>
                <a:path w="4996180" h="1295400">
                  <a:moveTo>
                    <a:pt x="1285875" y="833120"/>
                  </a:moveTo>
                  <a:lnTo>
                    <a:pt x="1252194" y="790956"/>
                  </a:lnTo>
                  <a:lnTo>
                    <a:pt x="1216533" y="771309"/>
                  </a:lnTo>
                  <a:lnTo>
                    <a:pt x="1184783" y="766699"/>
                  </a:lnTo>
                  <a:lnTo>
                    <a:pt x="1153172" y="771309"/>
                  </a:lnTo>
                  <a:lnTo>
                    <a:pt x="1124864" y="784529"/>
                  </a:lnTo>
                  <a:lnTo>
                    <a:pt x="1101267" y="805446"/>
                  </a:lnTo>
                  <a:lnTo>
                    <a:pt x="1070140" y="854837"/>
                  </a:lnTo>
                  <a:lnTo>
                    <a:pt x="1051572" y="871270"/>
                  </a:lnTo>
                  <a:lnTo>
                    <a:pt x="1029220" y="881684"/>
                  </a:lnTo>
                  <a:lnTo>
                    <a:pt x="1004189" y="885317"/>
                  </a:lnTo>
                  <a:lnTo>
                    <a:pt x="979220" y="881684"/>
                  </a:lnTo>
                  <a:lnTo>
                    <a:pt x="956906" y="871270"/>
                  </a:lnTo>
                  <a:lnTo>
                    <a:pt x="938352" y="854837"/>
                  </a:lnTo>
                  <a:lnTo>
                    <a:pt x="907237" y="805446"/>
                  </a:lnTo>
                  <a:lnTo>
                    <a:pt x="890905" y="790956"/>
                  </a:lnTo>
                  <a:lnTo>
                    <a:pt x="883666" y="784529"/>
                  </a:lnTo>
                  <a:lnTo>
                    <a:pt x="855319" y="771309"/>
                  </a:lnTo>
                  <a:lnTo>
                    <a:pt x="823595" y="766699"/>
                  </a:lnTo>
                  <a:lnTo>
                    <a:pt x="791883" y="771309"/>
                  </a:lnTo>
                  <a:lnTo>
                    <a:pt x="763549" y="784529"/>
                  </a:lnTo>
                  <a:lnTo>
                    <a:pt x="739940" y="805446"/>
                  </a:lnTo>
                  <a:lnTo>
                    <a:pt x="722376" y="833120"/>
                  </a:lnTo>
                  <a:lnTo>
                    <a:pt x="708698" y="854837"/>
                  </a:lnTo>
                  <a:lnTo>
                    <a:pt x="690143" y="871270"/>
                  </a:lnTo>
                  <a:lnTo>
                    <a:pt x="667829" y="881684"/>
                  </a:lnTo>
                  <a:lnTo>
                    <a:pt x="642874" y="885317"/>
                  </a:lnTo>
                  <a:lnTo>
                    <a:pt x="617855" y="881684"/>
                  </a:lnTo>
                  <a:lnTo>
                    <a:pt x="595528" y="871270"/>
                  </a:lnTo>
                  <a:lnTo>
                    <a:pt x="576973" y="854837"/>
                  </a:lnTo>
                  <a:lnTo>
                    <a:pt x="545820" y="805446"/>
                  </a:lnTo>
                  <a:lnTo>
                    <a:pt x="529475" y="790956"/>
                  </a:lnTo>
                  <a:lnTo>
                    <a:pt x="522224" y="784529"/>
                  </a:lnTo>
                  <a:lnTo>
                    <a:pt x="493877" y="771309"/>
                  </a:lnTo>
                  <a:lnTo>
                    <a:pt x="462241" y="766699"/>
                  </a:lnTo>
                  <a:lnTo>
                    <a:pt x="430593" y="771309"/>
                  </a:lnTo>
                  <a:lnTo>
                    <a:pt x="402247" y="784529"/>
                  </a:lnTo>
                  <a:lnTo>
                    <a:pt x="378650" y="805446"/>
                  </a:lnTo>
                  <a:lnTo>
                    <a:pt x="347510" y="854837"/>
                  </a:lnTo>
                  <a:lnTo>
                    <a:pt x="328942" y="871270"/>
                  </a:lnTo>
                  <a:lnTo>
                    <a:pt x="306616" y="881684"/>
                  </a:lnTo>
                  <a:lnTo>
                    <a:pt x="281635" y="885317"/>
                  </a:lnTo>
                  <a:lnTo>
                    <a:pt x="256717" y="881684"/>
                  </a:lnTo>
                  <a:lnTo>
                    <a:pt x="234378" y="871270"/>
                  </a:lnTo>
                  <a:lnTo>
                    <a:pt x="215773" y="854837"/>
                  </a:lnTo>
                  <a:lnTo>
                    <a:pt x="184632" y="805446"/>
                  </a:lnTo>
                  <a:lnTo>
                    <a:pt x="168325" y="790956"/>
                  </a:lnTo>
                  <a:lnTo>
                    <a:pt x="161074" y="784529"/>
                  </a:lnTo>
                  <a:lnTo>
                    <a:pt x="132740" y="771309"/>
                  </a:lnTo>
                  <a:lnTo>
                    <a:pt x="101028" y="766699"/>
                  </a:lnTo>
                  <a:lnTo>
                    <a:pt x="69303" y="771309"/>
                  </a:lnTo>
                  <a:lnTo>
                    <a:pt x="40970" y="784529"/>
                  </a:lnTo>
                  <a:lnTo>
                    <a:pt x="17411" y="805446"/>
                  </a:lnTo>
                  <a:lnTo>
                    <a:pt x="0" y="833120"/>
                  </a:lnTo>
                  <a:lnTo>
                    <a:pt x="21628" y="843153"/>
                  </a:lnTo>
                  <a:lnTo>
                    <a:pt x="35318" y="821448"/>
                  </a:lnTo>
                  <a:lnTo>
                    <a:pt x="53886" y="805014"/>
                  </a:lnTo>
                  <a:lnTo>
                    <a:pt x="76212" y="794600"/>
                  </a:lnTo>
                  <a:lnTo>
                    <a:pt x="101206" y="790956"/>
                  </a:lnTo>
                  <a:lnTo>
                    <a:pt x="126187" y="794600"/>
                  </a:lnTo>
                  <a:lnTo>
                    <a:pt x="148513" y="805014"/>
                  </a:lnTo>
                  <a:lnTo>
                    <a:pt x="167068" y="821448"/>
                  </a:lnTo>
                  <a:lnTo>
                    <a:pt x="198208" y="870839"/>
                  </a:lnTo>
                  <a:lnTo>
                    <a:pt x="221818" y="891755"/>
                  </a:lnTo>
                  <a:lnTo>
                    <a:pt x="250151" y="904976"/>
                  </a:lnTo>
                  <a:lnTo>
                    <a:pt x="281813" y="909574"/>
                  </a:lnTo>
                  <a:lnTo>
                    <a:pt x="313524" y="904976"/>
                  </a:lnTo>
                  <a:lnTo>
                    <a:pt x="341858" y="891755"/>
                  </a:lnTo>
                  <a:lnTo>
                    <a:pt x="349097" y="885317"/>
                  </a:lnTo>
                  <a:lnTo>
                    <a:pt x="365417" y="870839"/>
                  </a:lnTo>
                  <a:lnTo>
                    <a:pt x="396532" y="821448"/>
                  </a:lnTo>
                  <a:lnTo>
                    <a:pt x="415099" y="805014"/>
                  </a:lnTo>
                  <a:lnTo>
                    <a:pt x="437426" y="794600"/>
                  </a:lnTo>
                  <a:lnTo>
                    <a:pt x="462419" y="790956"/>
                  </a:lnTo>
                  <a:lnTo>
                    <a:pt x="487400" y="794600"/>
                  </a:lnTo>
                  <a:lnTo>
                    <a:pt x="509727" y="805014"/>
                  </a:lnTo>
                  <a:lnTo>
                    <a:pt x="528294" y="821448"/>
                  </a:lnTo>
                  <a:lnTo>
                    <a:pt x="559396" y="870839"/>
                  </a:lnTo>
                  <a:lnTo>
                    <a:pt x="582955" y="891755"/>
                  </a:lnTo>
                  <a:lnTo>
                    <a:pt x="611276" y="904976"/>
                  </a:lnTo>
                  <a:lnTo>
                    <a:pt x="643001" y="909574"/>
                  </a:lnTo>
                  <a:lnTo>
                    <a:pt x="674662" y="904976"/>
                  </a:lnTo>
                  <a:lnTo>
                    <a:pt x="703021" y="891755"/>
                  </a:lnTo>
                  <a:lnTo>
                    <a:pt x="710272" y="885317"/>
                  </a:lnTo>
                  <a:lnTo>
                    <a:pt x="726630" y="870839"/>
                  </a:lnTo>
                  <a:lnTo>
                    <a:pt x="757758" y="821448"/>
                  </a:lnTo>
                  <a:lnTo>
                    <a:pt x="776312" y="805014"/>
                  </a:lnTo>
                  <a:lnTo>
                    <a:pt x="798626" y="794600"/>
                  </a:lnTo>
                  <a:lnTo>
                    <a:pt x="823595" y="790956"/>
                  </a:lnTo>
                  <a:lnTo>
                    <a:pt x="848601" y="794600"/>
                  </a:lnTo>
                  <a:lnTo>
                    <a:pt x="870927" y="805014"/>
                  </a:lnTo>
                  <a:lnTo>
                    <a:pt x="889495" y="821448"/>
                  </a:lnTo>
                  <a:lnTo>
                    <a:pt x="920673" y="870839"/>
                  </a:lnTo>
                  <a:lnTo>
                    <a:pt x="944270" y="891755"/>
                  </a:lnTo>
                  <a:lnTo>
                    <a:pt x="972578" y="904976"/>
                  </a:lnTo>
                  <a:lnTo>
                    <a:pt x="1004189" y="909574"/>
                  </a:lnTo>
                  <a:lnTo>
                    <a:pt x="1035850" y="904976"/>
                  </a:lnTo>
                  <a:lnTo>
                    <a:pt x="1064209" y="891755"/>
                  </a:lnTo>
                  <a:lnTo>
                    <a:pt x="1071460" y="885317"/>
                  </a:lnTo>
                  <a:lnTo>
                    <a:pt x="1087818" y="870839"/>
                  </a:lnTo>
                  <a:lnTo>
                    <a:pt x="1118946" y="821448"/>
                  </a:lnTo>
                  <a:lnTo>
                    <a:pt x="1137500" y="805014"/>
                  </a:lnTo>
                  <a:lnTo>
                    <a:pt x="1159814" y="794600"/>
                  </a:lnTo>
                  <a:lnTo>
                    <a:pt x="1184783" y="790956"/>
                  </a:lnTo>
                  <a:lnTo>
                    <a:pt x="1209751" y="794600"/>
                  </a:lnTo>
                  <a:lnTo>
                    <a:pt x="1232115" y="805014"/>
                  </a:lnTo>
                  <a:lnTo>
                    <a:pt x="1250708" y="821448"/>
                  </a:lnTo>
                  <a:lnTo>
                    <a:pt x="1264412" y="843153"/>
                  </a:lnTo>
                  <a:lnTo>
                    <a:pt x="1285875" y="833120"/>
                  </a:lnTo>
                  <a:close/>
                </a:path>
                <a:path w="4996180" h="1295400">
                  <a:moveTo>
                    <a:pt x="4995926" y="647700"/>
                  </a:moveTo>
                  <a:lnTo>
                    <a:pt x="4994160" y="599363"/>
                  </a:lnTo>
                  <a:lnTo>
                    <a:pt x="4988941" y="551980"/>
                  </a:lnTo>
                  <a:lnTo>
                    <a:pt x="4980419" y="505701"/>
                  </a:lnTo>
                  <a:lnTo>
                    <a:pt x="4968697" y="460629"/>
                  </a:lnTo>
                  <a:lnTo>
                    <a:pt x="4953901" y="416890"/>
                  </a:lnTo>
                  <a:lnTo>
                    <a:pt x="4936147" y="374637"/>
                  </a:lnTo>
                  <a:lnTo>
                    <a:pt x="4915586" y="333959"/>
                  </a:lnTo>
                  <a:lnTo>
                    <a:pt x="4892319" y="295008"/>
                  </a:lnTo>
                  <a:lnTo>
                    <a:pt x="4866487" y="257898"/>
                  </a:lnTo>
                  <a:lnTo>
                    <a:pt x="4838611" y="223266"/>
                  </a:lnTo>
                  <a:lnTo>
                    <a:pt x="4838192" y="222745"/>
                  </a:lnTo>
                  <a:lnTo>
                    <a:pt x="4807585" y="189699"/>
                  </a:lnTo>
                  <a:lnTo>
                    <a:pt x="4774768" y="158864"/>
                  </a:lnTo>
                  <a:lnTo>
                    <a:pt x="4774184" y="158394"/>
                  </a:lnTo>
                  <a:lnTo>
                    <a:pt x="4774184" y="647700"/>
                  </a:lnTo>
                  <a:lnTo>
                    <a:pt x="4771339" y="697179"/>
                  </a:lnTo>
                  <a:lnTo>
                    <a:pt x="4763046" y="744994"/>
                  </a:lnTo>
                  <a:lnTo>
                    <a:pt x="4749622" y="790803"/>
                  </a:lnTo>
                  <a:lnTo>
                    <a:pt x="4731359" y="834301"/>
                  </a:lnTo>
                  <a:lnTo>
                    <a:pt x="4708601" y="875157"/>
                  </a:lnTo>
                  <a:lnTo>
                    <a:pt x="4681639" y="913079"/>
                  </a:lnTo>
                  <a:lnTo>
                    <a:pt x="4650791" y="947724"/>
                  </a:lnTo>
                  <a:lnTo>
                    <a:pt x="4616399" y="978789"/>
                  </a:lnTo>
                  <a:lnTo>
                    <a:pt x="4578756" y="1005954"/>
                  </a:lnTo>
                  <a:lnTo>
                    <a:pt x="4538180" y="1028877"/>
                  </a:lnTo>
                  <a:lnTo>
                    <a:pt x="4495000" y="1047280"/>
                  </a:lnTo>
                  <a:lnTo>
                    <a:pt x="4449508" y="1060805"/>
                  </a:lnTo>
                  <a:lnTo>
                    <a:pt x="4402048" y="1069162"/>
                  </a:lnTo>
                  <a:lnTo>
                    <a:pt x="4352925" y="1072007"/>
                  </a:lnTo>
                  <a:lnTo>
                    <a:pt x="4303788" y="1069162"/>
                  </a:lnTo>
                  <a:lnTo>
                    <a:pt x="4256329" y="1060805"/>
                  </a:lnTo>
                  <a:lnTo>
                    <a:pt x="4210837" y="1047280"/>
                  </a:lnTo>
                  <a:lnTo>
                    <a:pt x="4167657" y="1028877"/>
                  </a:lnTo>
                  <a:lnTo>
                    <a:pt x="4127081" y="1005954"/>
                  </a:lnTo>
                  <a:lnTo>
                    <a:pt x="4089438" y="978789"/>
                  </a:lnTo>
                  <a:lnTo>
                    <a:pt x="4055033" y="947724"/>
                  </a:lnTo>
                  <a:lnTo>
                    <a:pt x="4024198" y="913079"/>
                  </a:lnTo>
                  <a:lnTo>
                    <a:pt x="3997236" y="875157"/>
                  </a:lnTo>
                  <a:lnTo>
                    <a:pt x="3974477" y="834301"/>
                  </a:lnTo>
                  <a:lnTo>
                    <a:pt x="3956215" y="790803"/>
                  </a:lnTo>
                  <a:lnTo>
                    <a:pt x="3942791" y="744994"/>
                  </a:lnTo>
                  <a:lnTo>
                    <a:pt x="3934498" y="697179"/>
                  </a:lnTo>
                  <a:lnTo>
                    <a:pt x="3931666" y="647700"/>
                  </a:lnTo>
                  <a:lnTo>
                    <a:pt x="3934498" y="598208"/>
                  </a:lnTo>
                  <a:lnTo>
                    <a:pt x="3942791" y="550379"/>
                  </a:lnTo>
                  <a:lnTo>
                    <a:pt x="3956215" y="504545"/>
                  </a:lnTo>
                  <a:lnTo>
                    <a:pt x="3974477" y="461035"/>
                  </a:lnTo>
                  <a:lnTo>
                    <a:pt x="3997236" y="420154"/>
                  </a:lnTo>
                  <a:lnTo>
                    <a:pt x="4024198" y="382231"/>
                  </a:lnTo>
                  <a:lnTo>
                    <a:pt x="4055046" y="347573"/>
                  </a:lnTo>
                  <a:lnTo>
                    <a:pt x="4089438" y="316509"/>
                  </a:lnTo>
                  <a:lnTo>
                    <a:pt x="4127081" y="289344"/>
                  </a:lnTo>
                  <a:lnTo>
                    <a:pt x="4167657" y="266407"/>
                  </a:lnTo>
                  <a:lnTo>
                    <a:pt x="4210837" y="248018"/>
                  </a:lnTo>
                  <a:lnTo>
                    <a:pt x="4256329" y="234480"/>
                  </a:lnTo>
                  <a:lnTo>
                    <a:pt x="4303788" y="226123"/>
                  </a:lnTo>
                  <a:lnTo>
                    <a:pt x="4352925" y="223266"/>
                  </a:lnTo>
                  <a:lnTo>
                    <a:pt x="4402048" y="226123"/>
                  </a:lnTo>
                  <a:lnTo>
                    <a:pt x="4449508" y="234480"/>
                  </a:lnTo>
                  <a:lnTo>
                    <a:pt x="4495000" y="248018"/>
                  </a:lnTo>
                  <a:lnTo>
                    <a:pt x="4538180" y="266407"/>
                  </a:lnTo>
                  <a:lnTo>
                    <a:pt x="4578756" y="289344"/>
                  </a:lnTo>
                  <a:lnTo>
                    <a:pt x="4616399" y="316509"/>
                  </a:lnTo>
                  <a:lnTo>
                    <a:pt x="4650803" y="347573"/>
                  </a:lnTo>
                  <a:lnTo>
                    <a:pt x="4681639" y="382231"/>
                  </a:lnTo>
                  <a:lnTo>
                    <a:pt x="4708601" y="420154"/>
                  </a:lnTo>
                  <a:lnTo>
                    <a:pt x="4731359" y="461035"/>
                  </a:lnTo>
                  <a:lnTo>
                    <a:pt x="4749622" y="504545"/>
                  </a:lnTo>
                  <a:lnTo>
                    <a:pt x="4763046" y="550379"/>
                  </a:lnTo>
                  <a:lnTo>
                    <a:pt x="4771339" y="598208"/>
                  </a:lnTo>
                  <a:lnTo>
                    <a:pt x="4774184" y="647700"/>
                  </a:lnTo>
                  <a:lnTo>
                    <a:pt x="4774184" y="158394"/>
                  </a:lnTo>
                  <a:lnTo>
                    <a:pt x="4739868" y="130365"/>
                  </a:lnTo>
                  <a:lnTo>
                    <a:pt x="4703026" y="104343"/>
                  </a:lnTo>
                  <a:lnTo>
                    <a:pt x="4664354" y="80911"/>
                  </a:lnTo>
                  <a:lnTo>
                    <a:pt x="4623981" y="60198"/>
                  </a:lnTo>
                  <a:lnTo>
                    <a:pt x="4582020" y="42329"/>
                  </a:lnTo>
                  <a:lnTo>
                    <a:pt x="4538611" y="27432"/>
                  </a:lnTo>
                  <a:lnTo>
                    <a:pt x="4493882" y="15621"/>
                  </a:lnTo>
                  <a:lnTo>
                    <a:pt x="4447933" y="7023"/>
                  </a:lnTo>
                  <a:lnTo>
                    <a:pt x="4400905" y="1778"/>
                  </a:lnTo>
                  <a:lnTo>
                    <a:pt x="4352925" y="0"/>
                  </a:lnTo>
                  <a:lnTo>
                    <a:pt x="4304931" y="1778"/>
                  </a:lnTo>
                  <a:lnTo>
                    <a:pt x="4257903" y="7023"/>
                  </a:lnTo>
                  <a:lnTo>
                    <a:pt x="4211967" y="15621"/>
                  </a:lnTo>
                  <a:lnTo>
                    <a:pt x="4167238" y="27432"/>
                  </a:lnTo>
                  <a:lnTo>
                    <a:pt x="4123829" y="42329"/>
                  </a:lnTo>
                  <a:lnTo>
                    <a:pt x="4081881" y="60198"/>
                  </a:lnTo>
                  <a:lnTo>
                    <a:pt x="4041508" y="80911"/>
                  </a:lnTo>
                  <a:lnTo>
                    <a:pt x="4002849" y="104343"/>
                  </a:lnTo>
                  <a:lnTo>
                    <a:pt x="3966006" y="130365"/>
                  </a:lnTo>
                  <a:lnTo>
                    <a:pt x="3931132" y="158864"/>
                  </a:lnTo>
                  <a:lnTo>
                    <a:pt x="3898315" y="189699"/>
                  </a:lnTo>
                  <a:lnTo>
                    <a:pt x="3867721" y="222745"/>
                  </a:lnTo>
                  <a:lnTo>
                    <a:pt x="3839438" y="257898"/>
                  </a:lnTo>
                  <a:lnTo>
                    <a:pt x="3813606" y="295008"/>
                  </a:lnTo>
                  <a:lnTo>
                    <a:pt x="3790353" y="333959"/>
                  </a:lnTo>
                  <a:lnTo>
                    <a:pt x="3769791" y="374637"/>
                  </a:lnTo>
                  <a:lnTo>
                    <a:pt x="3752050" y="416890"/>
                  </a:lnTo>
                  <a:lnTo>
                    <a:pt x="3737254" y="460629"/>
                  </a:lnTo>
                  <a:lnTo>
                    <a:pt x="3725545" y="505701"/>
                  </a:lnTo>
                  <a:lnTo>
                    <a:pt x="3717010" y="551980"/>
                  </a:lnTo>
                  <a:lnTo>
                    <a:pt x="3711803" y="599363"/>
                  </a:lnTo>
                  <a:lnTo>
                    <a:pt x="3710051" y="647700"/>
                  </a:lnTo>
                  <a:lnTo>
                    <a:pt x="3711803" y="696036"/>
                  </a:lnTo>
                  <a:lnTo>
                    <a:pt x="3717010" y="743394"/>
                  </a:lnTo>
                  <a:lnTo>
                    <a:pt x="3725545" y="789673"/>
                  </a:lnTo>
                  <a:lnTo>
                    <a:pt x="3737254" y="834745"/>
                  </a:lnTo>
                  <a:lnTo>
                    <a:pt x="3752050" y="878459"/>
                  </a:lnTo>
                  <a:lnTo>
                    <a:pt x="3769791" y="920724"/>
                  </a:lnTo>
                  <a:lnTo>
                    <a:pt x="3790353" y="961390"/>
                  </a:lnTo>
                  <a:lnTo>
                    <a:pt x="3813606" y="1000353"/>
                  </a:lnTo>
                  <a:lnTo>
                    <a:pt x="3839438" y="1037463"/>
                  </a:lnTo>
                  <a:lnTo>
                    <a:pt x="3867721" y="1072616"/>
                  </a:lnTo>
                  <a:lnTo>
                    <a:pt x="3898328" y="1105662"/>
                  </a:lnTo>
                  <a:lnTo>
                    <a:pt x="3931132" y="1136510"/>
                  </a:lnTo>
                  <a:lnTo>
                    <a:pt x="3966006" y="1165009"/>
                  </a:lnTo>
                  <a:lnTo>
                    <a:pt x="4002849" y="1191031"/>
                  </a:lnTo>
                  <a:lnTo>
                    <a:pt x="4041508" y="1214475"/>
                  </a:lnTo>
                  <a:lnTo>
                    <a:pt x="4081881" y="1235189"/>
                  </a:lnTo>
                  <a:lnTo>
                    <a:pt x="4123829" y="1253070"/>
                  </a:lnTo>
                  <a:lnTo>
                    <a:pt x="4167238" y="1267980"/>
                  </a:lnTo>
                  <a:lnTo>
                    <a:pt x="4211967" y="1279791"/>
                  </a:lnTo>
                  <a:lnTo>
                    <a:pt x="4257903" y="1288376"/>
                  </a:lnTo>
                  <a:lnTo>
                    <a:pt x="4304931" y="1293634"/>
                  </a:lnTo>
                  <a:lnTo>
                    <a:pt x="4352925" y="1295400"/>
                  </a:lnTo>
                  <a:lnTo>
                    <a:pt x="4400905" y="1293634"/>
                  </a:lnTo>
                  <a:lnTo>
                    <a:pt x="4447933" y="1288376"/>
                  </a:lnTo>
                  <a:lnTo>
                    <a:pt x="4493882" y="1279791"/>
                  </a:lnTo>
                  <a:lnTo>
                    <a:pt x="4538611" y="1267980"/>
                  </a:lnTo>
                  <a:lnTo>
                    <a:pt x="4582020" y="1253070"/>
                  </a:lnTo>
                  <a:lnTo>
                    <a:pt x="4623981" y="1235189"/>
                  </a:lnTo>
                  <a:lnTo>
                    <a:pt x="4664354" y="1214475"/>
                  </a:lnTo>
                  <a:lnTo>
                    <a:pt x="4703026" y="1191031"/>
                  </a:lnTo>
                  <a:lnTo>
                    <a:pt x="4739868" y="1165009"/>
                  </a:lnTo>
                  <a:lnTo>
                    <a:pt x="4774768" y="1136510"/>
                  </a:lnTo>
                  <a:lnTo>
                    <a:pt x="4807572" y="1105662"/>
                  </a:lnTo>
                  <a:lnTo>
                    <a:pt x="4838192" y="1072616"/>
                  </a:lnTo>
                  <a:lnTo>
                    <a:pt x="4838674" y="1072007"/>
                  </a:lnTo>
                  <a:lnTo>
                    <a:pt x="4866487" y="1037463"/>
                  </a:lnTo>
                  <a:lnTo>
                    <a:pt x="4892319" y="1000353"/>
                  </a:lnTo>
                  <a:lnTo>
                    <a:pt x="4915586" y="961390"/>
                  </a:lnTo>
                  <a:lnTo>
                    <a:pt x="4936147" y="920724"/>
                  </a:lnTo>
                  <a:lnTo>
                    <a:pt x="4953901" y="878459"/>
                  </a:lnTo>
                  <a:lnTo>
                    <a:pt x="4968697" y="834745"/>
                  </a:lnTo>
                  <a:lnTo>
                    <a:pt x="4980419" y="789673"/>
                  </a:lnTo>
                  <a:lnTo>
                    <a:pt x="4988941" y="743394"/>
                  </a:lnTo>
                  <a:lnTo>
                    <a:pt x="4994160" y="696036"/>
                  </a:lnTo>
                  <a:lnTo>
                    <a:pt x="4995926" y="647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2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28629" y="1072007"/>
                  </a:lnTo>
                  <a:lnTo>
                    <a:pt x="642874" y="1072007"/>
                  </a:ln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1128569" y="223265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1128569" y="223265"/>
                  </a:move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lnTo>
                    <a:pt x="1128629" y="1072007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569" y="223265"/>
                  </a:lnTo>
                  <a:close/>
                </a:path>
              </a:pathLst>
            </a:custGeom>
            <a:solidFill>
              <a:srgbClr val="E97031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405376" y="423926"/>
              <a:ext cx="1285875" cy="1295400"/>
            </a:xfrm>
            <a:custGeom>
              <a:avLst/>
              <a:gdLst/>
              <a:ahLst/>
              <a:cxnLst/>
              <a:rect l="l" t="t" r="r" b="b"/>
              <a:pathLst>
                <a:path w="1285875" h="1295400">
                  <a:moveTo>
                    <a:pt x="642874" y="0"/>
                  </a:moveTo>
                  <a:lnTo>
                    <a:pt x="594890" y="1776"/>
                  </a:lnTo>
                  <a:lnTo>
                    <a:pt x="547865" y="7021"/>
                  </a:lnTo>
                  <a:lnTo>
                    <a:pt x="501923" y="15611"/>
                  </a:lnTo>
                  <a:lnTo>
                    <a:pt x="457187" y="27419"/>
                  </a:lnTo>
                  <a:lnTo>
                    <a:pt x="413784" y="42321"/>
                  </a:lnTo>
                  <a:lnTo>
                    <a:pt x="371836" y="60191"/>
                  </a:lnTo>
                  <a:lnTo>
                    <a:pt x="331467" y="80905"/>
                  </a:lnTo>
                  <a:lnTo>
                    <a:pt x="292803" y="104337"/>
                  </a:lnTo>
                  <a:lnTo>
                    <a:pt x="255967" y="130362"/>
                  </a:lnTo>
                  <a:lnTo>
                    <a:pt x="221084" y="158854"/>
                  </a:lnTo>
                  <a:lnTo>
                    <a:pt x="188277" y="189690"/>
                  </a:lnTo>
                  <a:lnTo>
                    <a:pt x="157671" y="222743"/>
                  </a:lnTo>
                  <a:lnTo>
                    <a:pt x="129391" y="257888"/>
                  </a:lnTo>
                  <a:lnTo>
                    <a:pt x="103560" y="295001"/>
                  </a:lnTo>
                  <a:lnTo>
                    <a:pt x="80302" y="333955"/>
                  </a:lnTo>
                  <a:lnTo>
                    <a:pt x="59743" y="374626"/>
                  </a:lnTo>
                  <a:lnTo>
                    <a:pt x="42006" y="416889"/>
                  </a:lnTo>
                  <a:lnTo>
                    <a:pt x="27215" y="460619"/>
                  </a:lnTo>
                  <a:lnTo>
                    <a:pt x="15494" y="505690"/>
                  </a:lnTo>
                  <a:lnTo>
                    <a:pt x="6969" y="551977"/>
                  </a:lnTo>
                  <a:lnTo>
                    <a:pt x="1763" y="599355"/>
                  </a:lnTo>
                  <a:lnTo>
                    <a:pt x="0" y="647700"/>
                  </a:lnTo>
                  <a:lnTo>
                    <a:pt x="1763" y="696028"/>
                  </a:lnTo>
                  <a:lnTo>
                    <a:pt x="6969" y="743393"/>
                  </a:lnTo>
                  <a:lnTo>
                    <a:pt x="15494" y="789670"/>
                  </a:lnTo>
                  <a:lnTo>
                    <a:pt x="27215" y="834734"/>
                  </a:lnTo>
                  <a:lnTo>
                    <a:pt x="42006" y="878458"/>
                  </a:lnTo>
                  <a:lnTo>
                    <a:pt x="59743" y="920718"/>
                  </a:lnTo>
                  <a:lnTo>
                    <a:pt x="80302" y="961388"/>
                  </a:lnTo>
                  <a:lnTo>
                    <a:pt x="103560" y="1000342"/>
                  </a:lnTo>
                  <a:lnTo>
                    <a:pt x="129391" y="1037456"/>
                  </a:lnTo>
                  <a:lnTo>
                    <a:pt x="157671" y="1072605"/>
                  </a:lnTo>
                  <a:lnTo>
                    <a:pt x="188277" y="1105661"/>
                  </a:lnTo>
                  <a:lnTo>
                    <a:pt x="221084" y="1136502"/>
                  </a:lnTo>
                  <a:lnTo>
                    <a:pt x="255967" y="1165000"/>
                  </a:lnTo>
                  <a:lnTo>
                    <a:pt x="292803" y="1191030"/>
                  </a:lnTo>
                  <a:lnTo>
                    <a:pt x="331467" y="1214468"/>
                  </a:lnTo>
                  <a:lnTo>
                    <a:pt x="371836" y="1235187"/>
                  </a:lnTo>
                  <a:lnTo>
                    <a:pt x="413784" y="1253063"/>
                  </a:lnTo>
                  <a:lnTo>
                    <a:pt x="457187" y="1267970"/>
                  </a:lnTo>
                  <a:lnTo>
                    <a:pt x="501923" y="1279782"/>
                  </a:lnTo>
                  <a:lnTo>
                    <a:pt x="547865" y="1288375"/>
                  </a:lnTo>
                  <a:lnTo>
                    <a:pt x="594890" y="1293622"/>
                  </a:lnTo>
                  <a:lnTo>
                    <a:pt x="642874" y="1295400"/>
                  </a:lnTo>
                  <a:lnTo>
                    <a:pt x="690858" y="1293622"/>
                  </a:lnTo>
                  <a:lnTo>
                    <a:pt x="737885" y="1288375"/>
                  </a:lnTo>
                  <a:lnTo>
                    <a:pt x="783831" y="1279782"/>
                  </a:lnTo>
                  <a:lnTo>
                    <a:pt x="828571" y="1267970"/>
                  </a:lnTo>
                  <a:lnTo>
                    <a:pt x="871980" y="1253063"/>
                  </a:lnTo>
                  <a:lnTo>
                    <a:pt x="913935" y="1235187"/>
                  </a:lnTo>
                  <a:lnTo>
                    <a:pt x="954310" y="1214468"/>
                  </a:lnTo>
                  <a:lnTo>
                    <a:pt x="992982" y="1191030"/>
                  </a:lnTo>
                  <a:lnTo>
                    <a:pt x="1029826" y="1165000"/>
                  </a:lnTo>
                  <a:lnTo>
                    <a:pt x="1064718" y="1136502"/>
                  </a:lnTo>
                  <a:lnTo>
                    <a:pt x="1097533" y="1105662"/>
                  </a:lnTo>
                  <a:lnTo>
                    <a:pt x="1128148" y="1072605"/>
                  </a:lnTo>
                  <a:lnTo>
                    <a:pt x="1156437" y="1037456"/>
                  </a:lnTo>
                  <a:lnTo>
                    <a:pt x="1182276" y="1000342"/>
                  </a:lnTo>
                  <a:lnTo>
                    <a:pt x="1205541" y="961388"/>
                  </a:lnTo>
                  <a:lnTo>
                    <a:pt x="1226108" y="920718"/>
                  </a:lnTo>
                  <a:lnTo>
                    <a:pt x="1243852" y="878458"/>
                  </a:lnTo>
                  <a:lnTo>
                    <a:pt x="1258648" y="834734"/>
                  </a:lnTo>
                  <a:lnTo>
                    <a:pt x="1270373" y="789670"/>
                  </a:lnTo>
                  <a:lnTo>
                    <a:pt x="1278902" y="743393"/>
                  </a:lnTo>
                  <a:lnTo>
                    <a:pt x="1284111" y="696028"/>
                  </a:lnTo>
                  <a:lnTo>
                    <a:pt x="1285875" y="647700"/>
                  </a:lnTo>
                  <a:lnTo>
                    <a:pt x="1284111" y="599355"/>
                  </a:lnTo>
                  <a:lnTo>
                    <a:pt x="1278902" y="551977"/>
                  </a:lnTo>
                  <a:lnTo>
                    <a:pt x="1270373" y="505690"/>
                  </a:lnTo>
                  <a:lnTo>
                    <a:pt x="1258648" y="460619"/>
                  </a:lnTo>
                  <a:lnTo>
                    <a:pt x="1243852" y="416889"/>
                  </a:lnTo>
                  <a:lnTo>
                    <a:pt x="1226108" y="374626"/>
                  </a:lnTo>
                  <a:lnTo>
                    <a:pt x="1205541" y="333955"/>
                  </a:lnTo>
                  <a:lnTo>
                    <a:pt x="1182276" y="295001"/>
                  </a:lnTo>
                  <a:lnTo>
                    <a:pt x="1156437" y="257888"/>
                  </a:lnTo>
                  <a:lnTo>
                    <a:pt x="1128148" y="222743"/>
                  </a:lnTo>
                  <a:lnTo>
                    <a:pt x="1097534" y="189690"/>
                  </a:lnTo>
                  <a:lnTo>
                    <a:pt x="1064718" y="158854"/>
                  </a:lnTo>
                  <a:lnTo>
                    <a:pt x="1029826" y="130362"/>
                  </a:lnTo>
                  <a:lnTo>
                    <a:pt x="992982" y="104337"/>
                  </a:lnTo>
                  <a:lnTo>
                    <a:pt x="954310" y="80905"/>
                  </a:lnTo>
                  <a:lnTo>
                    <a:pt x="913935" y="60191"/>
                  </a:lnTo>
                  <a:lnTo>
                    <a:pt x="871980" y="42321"/>
                  </a:lnTo>
                  <a:lnTo>
                    <a:pt x="828571" y="27419"/>
                  </a:lnTo>
                  <a:lnTo>
                    <a:pt x="783831" y="15611"/>
                  </a:lnTo>
                  <a:lnTo>
                    <a:pt x="737885" y="7021"/>
                  </a:lnTo>
                  <a:lnTo>
                    <a:pt x="690858" y="1776"/>
                  </a:lnTo>
                  <a:lnTo>
                    <a:pt x="642874" y="0"/>
                  </a:lnTo>
                  <a:close/>
                </a:path>
                <a:path w="1285875" h="1295400">
                  <a:moveTo>
                    <a:pt x="642874" y="1072007"/>
                  </a:moveTo>
                  <a:lnTo>
                    <a:pt x="593744" y="1069152"/>
                  </a:lnTo>
                  <a:lnTo>
                    <a:pt x="546280" y="1060799"/>
                  </a:lnTo>
                  <a:lnTo>
                    <a:pt x="500797" y="1047267"/>
                  </a:lnTo>
                  <a:lnTo>
                    <a:pt x="457610" y="1028875"/>
                  </a:lnTo>
                  <a:lnTo>
                    <a:pt x="417038" y="1005941"/>
                  </a:lnTo>
                  <a:lnTo>
                    <a:pt x="379394" y="978784"/>
                  </a:lnTo>
                  <a:lnTo>
                    <a:pt x="344995" y="947721"/>
                  </a:lnTo>
                  <a:lnTo>
                    <a:pt x="314158" y="913072"/>
                  </a:lnTo>
                  <a:lnTo>
                    <a:pt x="287197" y="875155"/>
                  </a:lnTo>
                  <a:lnTo>
                    <a:pt x="264430" y="834289"/>
                  </a:lnTo>
                  <a:lnTo>
                    <a:pt x="246172" y="790792"/>
                  </a:lnTo>
                  <a:lnTo>
                    <a:pt x="232740" y="744982"/>
                  </a:lnTo>
                  <a:lnTo>
                    <a:pt x="224448" y="697178"/>
                  </a:lnTo>
                  <a:lnTo>
                    <a:pt x="221614" y="647700"/>
                  </a:lnTo>
                  <a:lnTo>
                    <a:pt x="224448" y="598195"/>
                  </a:lnTo>
                  <a:lnTo>
                    <a:pt x="232740" y="550370"/>
                  </a:lnTo>
                  <a:lnTo>
                    <a:pt x="246172" y="504542"/>
                  </a:lnTo>
                  <a:lnTo>
                    <a:pt x="264430" y="461029"/>
                  </a:lnTo>
                  <a:lnTo>
                    <a:pt x="287197" y="420151"/>
                  </a:lnTo>
                  <a:lnTo>
                    <a:pt x="314158" y="382224"/>
                  </a:lnTo>
                  <a:lnTo>
                    <a:pt x="344995" y="347567"/>
                  </a:lnTo>
                  <a:lnTo>
                    <a:pt x="379394" y="316498"/>
                  </a:lnTo>
                  <a:lnTo>
                    <a:pt x="417038" y="289337"/>
                  </a:lnTo>
                  <a:lnTo>
                    <a:pt x="457610" y="266400"/>
                  </a:lnTo>
                  <a:lnTo>
                    <a:pt x="500797" y="248006"/>
                  </a:lnTo>
                  <a:lnTo>
                    <a:pt x="546280" y="234473"/>
                  </a:lnTo>
                  <a:lnTo>
                    <a:pt x="593744" y="226121"/>
                  </a:lnTo>
                  <a:lnTo>
                    <a:pt x="642874" y="223265"/>
                  </a:lnTo>
                  <a:lnTo>
                    <a:pt x="692003" y="226121"/>
                  </a:lnTo>
                  <a:lnTo>
                    <a:pt x="739467" y="234473"/>
                  </a:lnTo>
                  <a:lnTo>
                    <a:pt x="784950" y="248006"/>
                  </a:lnTo>
                  <a:lnTo>
                    <a:pt x="828137" y="266400"/>
                  </a:lnTo>
                  <a:lnTo>
                    <a:pt x="868709" y="289337"/>
                  </a:lnTo>
                  <a:lnTo>
                    <a:pt x="906353" y="316498"/>
                  </a:lnTo>
                  <a:lnTo>
                    <a:pt x="940752" y="347567"/>
                  </a:lnTo>
                  <a:lnTo>
                    <a:pt x="971589" y="382224"/>
                  </a:lnTo>
                  <a:lnTo>
                    <a:pt x="998550" y="420151"/>
                  </a:lnTo>
                  <a:lnTo>
                    <a:pt x="1021317" y="461029"/>
                  </a:lnTo>
                  <a:lnTo>
                    <a:pt x="1039575" y="504542"/>
                  </a:lnTo>
                  <a:lnTo>
                    <a:pt x="1053007" y="550370"/>
                  </a:lnTo>
                  <a:lnTo>
                    <a:pt x="1061299" y="598195"/>
                  </a:lnTo>
                  <a:lnTo>
                    <a:pt x="1064133" y="647700"/>
                  </a:lnTo>
                  <a:lnTo>
                    <a:pt x="1061299" y="697178"/>
                  </a:lnTo>
                  <a:lnTo>
                    <a:pt x="1053007" y="744982"/>
                  </a:lnTo>
                  <a:lnTo>
                    <a:pt x="1039575" y="790792"/>
                  </a:lnTo>
                  <a:lnTo>
                    <a:pt x="1021317" y="834289"/>
                  </a:lnTo>
                  <a:lnTo>
                    <a:pt x="998550" y="875155"/>
                  </a:lnTo>
                  <a:lnTo>
                    <a:pt x="971589" y="913072"/>
                  </a:lnTo>
                  <a:lnTo>
                    <a:pt x="940752" y="947721"/>
                  </a:lnTo>
                  <a:lnTo>
                    <a:pt x="906353" y="978784"/>
                  </a:lnTo>
                  <a:lnTo>
                    <a:pt x="868709" y="1005941"/>
                  </a:lnTo>
                  <a:lnTo>
                    <a:pt x="828137" y="1028875"/>
                  </a:lnTo>
                  <a:lnTo>
                    <a:pt x="784950" y="1047267"/>
                  </a:lnTo>
                  <a:lnTo>
                    <a:pt x="739467" y="1060799"/>
                  </a:lnTo>
                  <a:lnTo>
                    <a:pt x="692003" y="1069152"/>
                  </a:lnTo>
                  <a:lnTo>
                    <a:pt x="642874" y="107200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6775" y="4752974"/>
              <a:ext cx="1333500" cy="676275"/>
            </a:xfrm>
            <a:custGeom>
              <a:avLst/>
              <a:gdLst/>
              <a:ahLst/>
              <a:cxnLst/>
              <a:rect l="l" t="t" r="r" b="b"/>
              <a:pathLst>
                <a:path w="1333500" h="676275">
                  <a:moveTo>
                    <a:pt x="28575" y="654050"/>
                  </a:moveTo>
                  <a:lnTo>
                    <a:pt x="22098" y="647700"/>
                  </a:lnTo>
                  <a:lnTo>
                    <a:pt x="6350" y="647700"/>
                  </a:lnTo>
                  <a:lnTo>
                    <a:pt x="0" y="654050"/>
                  </a:lnTo>
                  <a:lnTo>
                    <a:pt x="0" y="669925"/>
                  </a:lnTo>
                  <a:lnTo>
                    <a:pt x="6477" y="676275"/>
                  </a:lnTo>
                  <a:lnTo>
                    <a:pt x="22225" y="676275"/>
                  </a:lnTo>
                  <a:lnTo>
                    <a:pt x="28575" y="669925"/>
                  </a:lnTo>
                  <a:lnTo>
                    <a:pt x="28575" y="662051"/>
                  </a:lnTo>
                  <a:lnTo>
                    <a:pt x="28575" y="654050"/>
                  </a:lnTo>
                  <a:close/>
                </a:path>
                <a:path w="1333500" h="676275">
                  <a:moveTo>
                    <a:pt x="28575" y="547116"/>
                  </a:moveTo>
                  <a:lnTo>
                    <a:pt x="22098" y="542925"/>
                  </a:lnTo>
                  <a:lnTo>
                    <a:pt x="6350" y="542925"/>
                  </a:lnTo>
                  <a:lnTo>
                    <a:pt x="0" y="547116"/>
                  </a:lnTo>
                  <a:lnTo>
                    <a:pt x="0" y="557784"/>
                  </a:lnTo>
                  <a:lnTo>
                    <a:pt x="6477" y="561975"/>
                  </a:lnTo>
                  <a:lnTo>
                    <a:pt x="22225" y="561975"/>
                  </a:lnTo>
                  <a:lnTo>
                    <a:pt x="28575" y="557784"/>
                  </a:lnTo>
                  <a:lnTo>
                    <a:pt x="28575" y="552450"/>
                  </a:lnTo>
                  <a:lnTo>
                    <a:pt x="28575" y="547116"/>
                  </a:lnTo>
                  <a:close/>
                </a:path>
                <a:path w="1333500" h="676275">
                  <a:moveTo>
                    <a:pt x="28575" y="434975"/>
                  </a:moveTo>
                  <a:lnTo>
                    <a:pt x="22098" y="428625"/>
                  </a:lnTo>
                  <a:lnTo>
                    <a:pt x="6350" y="428625"/>
                  </a:lnTo>
                  <a:lnTo>
                    <a:pt x="0" y="434975"/>
                  </a:lnTo>
                  <a:lnTo>
                    <a:pt x="0" y="450850"/>
                  </a:lnTo>
                  <a:lnTo>
                    <a:pt x="6477" y="457200"/>
                  </a:lnTo>
                  <a:lnTo>
                    <a:pt x="22225" y="457200"/>
                  </a:lnTo>
                  <a:lnTo>
                    <a:pt x="28575" y="450850"/>
                  </a:lnTo>
                  <a:lnTo>
                    <a:pt x="28575" y="442849"/>
                  </a:lnTo>
                  <a:lnTo>
                    <a:pt x="28575" y="434975"/>
                  </a:lnTo>
                  <a:close/>
                </a:path>
                <a:path w="1333500" h="676275">
                  <a:moveTo>
                    <a:pt x="28575" y="328041"/>
                  </a:moveTo>
                  <a:lnTo>
                    <a:pt x="22098" y="323850"/>
                  </a:lnTo>
                  <a:lnTo>
                    <a:pt x="6350" y="323850"/>
                  </a:lnTo>
                  <a:lnTo>
                    <a:pt x="0" y="328041"/>
                  </a:lnTo>
                  <a:lnTo>
                    <a:pt x="0" y="338709"/>
                  </a:lnTo>
                  <a:lnTo>
                    <a:pt x="6477" y="342900"/>
                  </a:lnTo>
                  <a:lnTo>
                    <a:pt x="22225" y="342900"/>
                  </a:lnTo>
                  <a:lnTo>
                    <a:pt x="28575" y="338709"/>
                  </a:lnTo>
                  <a:lnTo>
                    <a:pt x="28575" y="333375"/>
                  </a:lnTo>
                  <a:lnTo>
                    <a:pt x="28575" y="328041"/>
                  </a:lnTo>
                  <a:close/>
                </a:path>
                <a:path w="1333500" h="676275">
                  <a:moveTo>
                    <a:pt x="28575" y="215900"/>
                  </a:moveTo>
                  <a:lnTo>
                    <a:pt x="22098" y="209550"/>
                  </a:lnTo>
                  <a:lnTo>
                    <a:pt x="6350" y="209550"/>
                  </a:lnTo>
                  <a:lnTo>
                    <a:pt x="0" y="215900"/>
                  </a:lnTo>
                  <a:lnTo>
                    <a:pt x="0" y="231775"/>
                  </a:lnTo>
                  <a:lnTo>
                    <a:pt x="6477" y="238125"/>
                  </a:lnTo>
                  <a:lnTo>
                    <a:pt x="22225" y="238125"/>
                  </a:lnTo>
                  <a:lnTo>
                    <a:pt x="28575" y="231775"/>
                  </a:lnTo>
                  <a:lnTo>
                    <a:pt x="28575" y="223774"/>
                  </a:lnTo>
                  <a:lnTo>
                    <a:pt x="28575" y="215900"/>
                  </a:lnTo>
                  <a:close/>
                </a:path>
                <a:path w="1333500" h="676275">
                  <a:moveTo>
                    <a:pt x="28575" y="111125"/>
                  </a:moveTo>
                  <a:lnTo>
                    <a:pt x="22098" y="104775"/>
                  </a:lnTo>
                  <a:lnTo>
                    <a:pt x="6350" y="104775"/>
                  </a:lnTo>
                  <a:lnTo>
                    <a:pt x="0" y="111125"/>
                  </a:lnTo>
                  <a:lnTo>
                    <a:pt x="0" y="127000"/>
                  </a:lnTo>
                  <a:lnTo>
                    <a:pt x="6477" y="133350"/>
                  </a:lnTo>
                  <a:lnTo>
                    <a:pt x="22225" y="133350"/>
                  </a:lnTo>
                  <a:lnTo>
                    <a:pt x="28575" y="127000"/>
                  </a:lnTo>
                  <a:lnTo>
                    <a:pt x="28575" y="119126"/>
                  </a:lnTo>
                  <a:lnTo>
                    <a:pt x="28575" y="111125"/>
                  </a:lnTo>
                  <a:close/>
                </a:path>
                <a:path w="1333500" h="676275">
                  <a:moveTo>
                    <a:pt x="28575" y="4191"/>
                  </a:moveTo>
                  <a:lnTo>
                    <a:pt x="22098" y="0"/>
                  </a:lnTo>
                  <a:lnTo>
                    <a:pt x="6350" y="0"/>
                  </a:lnTo>
                  <a:lnTo>
                    <a:pt x="0" y="4191"/>
                  </a:lnTo>
                  <a:lnTo>
                    <a:pt x="0" y="14859"/>
                  </a:lnTo>
                  <a:lnTo>
                    <a:pt x="6477" y="19050"/>
                  </a:lnTo>
                  <a:lnTo>
                    <a:pt x="22225" y="19050"/>
                  </a:lnTo>
                  <a:lnTo>
                    <a:pt x="28575" y="14859"/>
                  </a:lnTo>
                  <a:lnTo>
                    <a:pt x="28575" y="9525"/>
                  </a:lnTo>
                  <a:lnTo>
                    <a:pt x="28575" y="4191"/>
                  </a:lnTo>
                  <a:close/>
                </a:path>
                <a:path w="1333500" h="676275">
                  <a:moveTo>
                    <a:pt x="142875" y="654050"/>
                  </a:moveTo>
                  <a:lnTo>
                    <a:pt x="136525" y="647700"/>
                  </a:lnTo>
                  <a:lnTo>
                    <a:pt x="120650" y="647700"/>
                  </a:lnTo>
                  <a:lnTo>
                    <a:pt x="114300" y="654050"/>
                  </a:lnTo>
                  <a:lnTo>
                    <a:pt x="114300" y="669925"/>
                  </a:lnTo>
                  <a:lnTo>
                    <a:pt x="120650" y="676275"/>
                  </a:lnTo>
                  <a:lnTo>
                    <a:pt x="136525" y="676275"/>
                  </a:lnTo>
                  <a:lnTo>
                    <a:pt x="142875" y="669925"/>
                  </a:lnTo>
                  <a:lnTo>
                    <a:pt x="142875" y="662051"/>
                  </a:lnTo>
                  <a:lnTo>
                    <a:pt x="142875" y="654050"/>
                  </a:lnTo>
                  <a:close/>
                </a:path>
                <a:path w="1333500" h="676275">
                  <a:moveTo>
                    <a:pt x="142875" y="547116"/>
                  </a:moveTo>
                  <a:lnTo>
                    <a:pt x="136525" y="542798"/>
                  </a:lnTo>
                  <a:lnTo>
                    <a:pt x="128651" y="542925"/>
                  </a:lnTo>
                  <a:lnTo>
                    <a:pt x="120650" y="542925"/>
                  </a:lnTo>
                  <a:lnTo>
                    <a:pt x="114300" y="547116"/>
                  </a:lnTo>
                  <a:lnTo>
                    <a:pt x="114300" y="557784"/>
                  </a:lnTo>
                  <a:lnTo>
                    <a:pt x="120650" y="561975"/>
                  </a:lnTo>
                  <a:lnTo>
                    <a:pt x="136525" y="561975"/>
                  </a:lnTo>
                  <a:lnTo>
                    <a:pt x="142875" y="557784"/>
                  </a:lnTo>
                  <a:lnTo>
                    <a:pt x="142875" y="552450"/>
                  </a:lnTo>
                  <a:lnTo>
                    <a:pt x="142875" y="547116"/>
                  </a:lnTo>
                  <a:close/>
                </a:path>
                <a:path w="1333500" h="676275">
                  <a:moveTo>
                    <a:pt x="142875" y="434975"/>
                  </a:moveTo>
                  <a:lnTo>
                    <a:pt x="136525" y="428625"/>
                  </a:lnTo>
                  <a:lnTo>
                    <a:pt x="120650" y="428625"/>
                  </a:lnTo>
                  <a:lnTo>
                    <a:pt x="114300" y="434975"/>
                  </a:lnTo>
                  <a:lnTo>
                    <a:pt x="114300" y="450850"/>
                  </a:lnTo>
                  <a:lnTo>
                    <a:pt x="120650" y="457200"/>
                  </a:lnTo>
                  <a:lnTo>
                    <a:pt x="136525" y="457200"/>
                  </a:lnTo>
                  <a:lnTo>
                    <a:pt x="142875" y="450850"/>
                  </a:lnTo>
                  <a:lnTo>
                    <a:pt x="142875" y="442849"/>
                  </a:lnTo>
                  <a:lnTo>
                    <a:pt x="142875" y="434975"/>
                  </a:lnTo>
                  <a:close/>
                </a:path>
                <a:path w="1333500" h="676275">
                  <a:moveTo>
                    <a:pt x="142875" y="328041"/>
                  </a:moveTo>
                  <a:lnTo>
                    <a:pt x="136525" y="323723"/>
                  </a:lnTo>
                  <a:lnTo>
                    <a:pt x="128651" y="323850"/>
                  </a:lnTo>
                  <a:lnTo>
                    <a:pt x="120650" y="323850"/>
                  </a:lnTo>
                  <a:lnTo>
                    <a:pt x="114300" y="328041"/>
                  </a:lnTo>
                  <a:lnTo>
                    <a:pt x="114300" y="338709"/>
                  </a:lnTo>
                  <a:lnTo>
                    <a:pt x="120650" y="342900"/>
                  </a:lnTo>
                  <a:lnTo>
                    <a:pt x="136525" y="342900"/>
                  </a:lnTo>
                  <a:lnTo>
                    <a:pt x="142875" y="338709"/>
                  </a:lnTo>
                  <a:lnTo>
                    <a:pt x="142875" y="333375"/>
                  </a:lnTo>
                  <a:lnTo>
                    <a:pt x="142875" y="328041"/>
                  </a:lnTo>
                  <a:close/>
                </a:path>
                <a:path w="1333500" h="676275">
                  <a:moveTo>
                    <a:pt x="142875" y="215900"/>
                  </a:moveTo>
                  <a:lnTo>
                    <a:pt x="136525" y="209550"/>
                  </a:lnTo>
                  <a:lnTo>
                    <a:pt x="120650" y="209550"/>
                  </a:lnTo>
                  <a:lnTo>
                    <a:pt x="114300" y="215900"/>
                  </a:lnTo>
                  <a:lnTo>
                    <a:pt x="114300" y="231775"/>
                  </a:lnTo>
                  <a:lnTo>
                    <a:pt x="120650" y="238125"/>
                  </a:lnTo>
                  <a:lnTo>
                    <a:pt x="136525" y="238125"/>
                  </a:lnTo>
                  <a:lnTo>
                    <a:pt x="142875" y="231775"/>
                  </a:lnTo>
                  <a:lnTo>
                    <a:pt x="142875" y="223901"/>
                  </a:lnTo>
                  <a:lnTo>
                    <a:pt x="142875" y="215900"/>
                  </a:lnTo>
                  <a:close/>
                </a:path>
                <a:path w="1333500" h="676275">
                  <a:moveTo>
                    <a:pt x="142875" y="111125"/>
                  </a:moveTo>
                  <a:lnTo>
                    <a:pt x="136525" y="104648"/>
                  </a:lnTo>
                  <a:lnTo>
                    <a:pt x="128651" y="104775"/>
                  </a:lnTo>
                  <a:lnTo>
                    <a:pt x="120650" y="104775"/>
                  </a:lnTo>
                  <a:lnTo>
                    <a:pt x="114300" y="111125"/>
                  </a:lnTo>
                  <a:lnTo>
                    <a:pt x="114300" y="127000"/>
                  </a:lnTo>
                  <a:lnTo>
                    <a:pt x="120650" y="133350"/>
                  </a:lnTo>
                  <a:lnTo>
                    <a:pt x="136525" y="133350"/>
                  </a:lnTo>
                  <a:lnTo>
                    <a:pt x="142875" y="127000"/>
                  </a:lnTo>
                  <a:lnTo>
                    <a:pt x="142875" y="119126"/>
                  </a:lnTo>
                  <a:lnTo>
                    <a:pt x="142875" y="111125"/>
                  </a:lnTo>
                  <a:close/>
                </a:path>
                <a:path w="1333500" h="676275">
                  <a:moveTo>
                    <a:pt x="142875" y="4318"/>
                  </a:moveTo>
                  <a:lnTo>
                    <a:pt x="136525" y="0"/>
                  </a:lnTo>
                  <a:lnTo>
                    <a:pt x="120650" y="0"/>
                  </a:lnTo>
                  <a:lnTo>
                    <a:pt x="114300" y="4318"/>
                  </a:lnTo>
                  <a:lnTo>
                    <a:pt x="114300" y="14732"/>
                  </a:lnTo>
                  <a:lnTo>
                    <a:pt x="120650" y="19050"/>
                  </a:lnTo>
                  <a:lnTo>
                    <a:pt x="136525" y="19050"/>
                  </a:lnTo>
                  <a:lnTo>
                    <a:pt x="142875" y="14732"/>
                  </a:lnTo>
                  <a:lnTo>
                    <a:pt x="142875" y="9525"/>
                  </a:lnTo>
                  <a:lnTo>
                    <a:pt x="142875" y="4318"/>
                  </a:lnTo>
                  <a:close/>
                </a:path>
                <a:path w="1333500" h="676275">
                  <a:moveTo>
                    <a:pt x="247650" y="654050"/>
                  </a:moveTo>
                  <a:lnTo>
                    <a:pt x="241300" y="647700"/>
                  </a:lnTo>
                  <a:lnTo>
                    <a:pt x="225425" y="647700"/>
                  </a:lnTo>
                  <a:lnTo>
                    <a:pt x="219075" y="654050"/>
                  </a:lnTo>
                  <a:lnTo>
                    <a:pt x="219075" y="669925"/>
                  </a:lnTo>
                  <a:lnTo>
                    <a:pt x="225425" y="676275"/>
                  </a:lnTo>
                  <a:lnTo>
                    <a:pt x="241300" y="676275"/>
                  </a:lnTo>
                  <a:lnTo>
                    <a:pt x="247650" y="669925"/>
                  </a:lnTo>
                  <a:lnTo>
                    <a:pt x="247650" y="662051"/>
                  </a:lnTo>
                  <a:lnTo>
                    <a:pt x="247650" y="654050"/>
                  </a:lnTo>
                  <a:close/>
                </a:path>
                <a:path w="1333500" h="676275">
                  <a:moveTo>
                    <a:pt x="247650" y="547116"/>
                  </a:moveTo>
                  <a:lnTo>
                    <a:pt x="241300" y="542798"/>
                  </a:lnTo>
                  <a:lnTo>
                    <a:pt x="233426" y="542925"/>
                  </a:lnTo>
                  <a:lnTo>
                    <a:pt x="225425" y="542925"/>
                  </a:lnTo>
                  <a:lnTo>
                    <a:pt x="219075" y="547116"/>
                  </a:lnTo>
                  <a:lnTo>
                    <a:pt x="219075" y="557784"/>
                  </a:lnTo>
                  <a:lnTo>
                    <a:pt x="225425" y="561975"/>
                  </a:lnTo>
                  <a:lnTo>
                    <a:pt x="241300" y="561975"/>
                  </a:lnTo>
                  <a:lnTo>
                    <a:pt x="247650" y="557784"/>
                  </a:lnTo>
                  <a:lnTo>
                    <a:pt x="247650" y="552450"/>
                  </a:lnTo>
                  <a:lnTo>
                    <a:pt x="247650" y="547116"/>
                  </a:lnTo>
                  <a:close/>
                </a:path>
                <a:path w="1333500" h="676275">
                  <a:moveTo>
                    <a:pt x="247650" y="434975"/>
                  </a:moveTo>
                  <a:lnTo>
                    <a:pt x="241300" y="428625"/>
                  </a:lnTo>
                  <a:lnTo>
                    <a:pt x="225425" y="428625"/>
                  </a:lnTo>
                  <a:lnTo>
                    <a:pt x="219075" y="434975"/>
                  </a:lnTo>
                  <a:lnTo>
                    <a:pt x="219075" y="450850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50"/>
                  </a:lnTo>
                  <a:lnTo>
                    <a:pt x="247650" y="442849"/>
                  </a:lnTo>
                  <a:lnTo>
                    <a:pt x="247650" y="434975"/>
                  </a:lnTo>
                  <a:close/>
                </a:path>
                <a:path w="1333500" h="676275">
                  <a:moveTo>
                    <a:pt x="247650" y="328041"/>
                  </a:moveTo>
                  <a:lnTo>
                    <a:pt x="241300" y="323723"/>
                  </a:lnTo>
                  <a:lnTo>
                    <a:pt x="233426" y="323850"/>
                  </a:lnTo>
                  <a:lnTo>
                    <a:pt x="225425" y="323850"/>
                  </a:lnTo>
                  <a:lnTo>
                    <a:pt x="219075" y="328041"/>
                  </a:lnTo>
                  <a:lnTo>
                    <a:pt x="219075" y="338709"/>
                  </a:lnTo>
                  <a:lnTo>
                    <a:pt x="225425" y="342900"/>
                  </a:lnTo>
                  <a:lnTo>
                    <a:pt x="241300" y="342900"/>
                  </a:lnTo>
                  <a:lnTo>
                    <a:pt x="247650" y="338709"/>
                  </a:lnTo>
                  <a:lnTo>
                    <a:pt x="247650" y="333375"/>
                  </a:lnTo>
                  <a:lnTo>
                    <a:pt x="247650" y="328041"/>
                  </a:lnTo>
                  <a:close/>
                </a:path>
                <a:path w="1333500" h="676275">
                  <a:moveTo>
                    <a:pt x="247650" y="215900"/>
                  </a:moveTo>
                  <a:lnTo>
                    <a:pt x="241300" y="209550"/>
                  </a:lnTo>
                  <a:lnTo>
                    <a:pt x="225425" y="209550"/>
                  </a:lnTo>
                  <a:lnTo>
                    <a:pt x="219075" y="215900"/>
                  </a:lnTo>
                  <a:lnTo>
                    <a:pt x="219075" y="231775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1775"/>
                  </a:lnTo>
                  <a:lnTo>
                    <a:pt x="247650" y="223774"/>
                  </a:lnTo>
                  <a:lnTo>
                    <a:pt x="247650" y="215900"/>
                  </a:lnTo>
                  <a:close/>
                </a:path>
                <a:path w="1333500" h="676275">
                  <a:moveTo>
                    <a:pt x="247650" y="111125"/>
                  </a:moveTo>
                  <a:lnTo>
                    <a:pt x="241300" y="104648"/>
                  </a:lnTo>
                  <a:lnTo>
                    <a:pt x="233426" y="104775"/>
                  </a:lnTo>
                  <a:lnTo>
                    <a:pt x="225425" y="104775"/>
                  </a:lnTo>
                  <a:lnTo>
                    <a:pt x="219075" y="111125"/>
                  </a:lnTo>
                  <a:lnTo>
                    <a:pt x="219075" y="127000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7000"/>
                  </a:lnTo>
                  <a:lnTo>
                    <a:pt x="247650" y="119126"/>
                  </a:lnTo>
                  <a:lnTo>
                    <a:pt x="247650" y="111125"/>
                  </a:lnTo>
                  <a:close/>
                </a:path>
                <a:path w="1333500" h="676275">
                  <a:moveTo>
                    <a:pt x="247650" y="4191"/>
                  </a:moveTo>
                  <a:lnTo>
                    <a:pt x="241300" y="0"/>
                  </a:lnTo>
                  <a:lnTo>
                    <a:pt x="225425" y="0"/>
                  </a:lnTo>
                  <a:lnTo>
                    <a:pt x="219075" y="4191"/>
                  </a:lnTo>
                  <a:lnTo>
                    <a:pt x="219075" y="14859"/>
                  </a:lnTo>
                  <a:lnTo>
                    <a:pt x="225425" y="19050"/>
                  </a:lnTo>
                  <a:lnTo>
                    <a:pt x="241300" y="19050"/>
                  </a:lnTo>
                  <a:lnTo>
                    <a:pt x="247650" y="14859"/>
                  </a:lnTo>
                  <a:lnTo>
                    <a:pt x="247650" y="9525"/>
                  </a:lnTo>
                  <a:lnTo>
                    <a:pt x="247650" y="4191"/>
                  </a:lnTo>
                  <a:close/>
                </a:path>
                <a:path w="1333500" h="676275">
                  <a:moveTo>
                    <a:pt x="352425" y="654050"/>
                  </a:moveTo>
                  <a:lnTo>
                    <a:pt x="348234" y="647700"/>
                  </a:lnTo>
                  <a:lnTo>
                    <a:pt x="337566" y="647700"/>
                  </a:lnTo>
                  <a:lnTo>
                    <a:pt x="333375" y="654050"/>
                  </a:lnTo>
                  <a:lnTo>
                    <a:pt x="333375" y="669925"/>
                  </a:lnTo>
                  <a:lnTo>
                    <a:pt x="337566" y="676275"/>
                  </a:lnTo>
                  <a:lnTo>
                    <a:pt x="348234" y="676275"/>
                  </a:lnTo>
                  <a:lnTo>
                    <a:pt x="352425" y="669925"/>
                  </a:lnTo>
                  <a:lnTo>
                    <a:pt x="352425" y="662051"/>
                  </a:lnTo>
                  <a:lnTo>
                    <a:pt x="352425" y="654050"/>
                  </a:lnTo>
                  <a:close/>
                </a:path>
                <a:path w="1333500" h="676275">
                  <a:moveTo>
                    <a:pt x="352425" y="547116"/>
                  </a:moveTo>
                  <a:lnTo>
                    <a:pt x="348234" y="542798"/>
                  </a:lnTo>
                  <a:lnTo>
                    <a:pt x="342900" y="542925"/>
                  </a:lnTo>
                  <a:lnTo>
                    <a:pt x="337566" y="542925"/>
                  </a:lnTo>
                  <a:lnTo>
                    <a:pt x="333375" y="547116"/>
                  </a:lnTo>
                  <a:lnTo>
                    <a:pt x="333375" y="557784"/>
                  </a:lnTo>
                  <a:lnTo>
                    <a:pt x="337566" y="561975"/>
                  </a:lnTo>
                  <a:lnTo>
                    <a:pt x="348234" y="561975"/>
                  </a:lnTo>
                  <a:lnTo>
                    <a:pt x="352425" y="557784"/>
                  </a:lnTo>
                  <a:lnTo>
                    <a:pt x="352425" y="552450"/>
                  </a:lnTo>
                  <a:lnTo>
                    <a:pt x="352425" y="547116"/>
                  </a:lnTo>
                  <a:close/>
                </a:path>
                <a:path w="1333500" h="676275">
                  <a:moveTo>
                    <a:pt x="352425" y="434975"/>
                  </a:moveTo>
                  <a:lnTo>
                    <a:pt x="348234" y="428625"/>
                  </a:lnTo>
                  <a:lnTo>
                    <a:pt x="337566" y="428625"/>
                  </a:lnTo>
                  <a:lnTo>
                    <a:pt x="333375" y="434975"/>
                  </a:lnTo>
                  <a:lnTo>
                    <a:pt x="333375" y="450850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50"/>
                  </a:lnTo>
                  <a:lnTo>
                    <a:pt x="352425" y="442849"/>
                  </a:lnTo>
                  <a:lnTo>
                    <a:pt x="352425" y="434975"/>
                  </a:lnTo>
                  <a:close/>
                </a:path>
                <a:path w="1333500" h="676275">
                  <a:moveTo>
                    <a:pt x="352425" y="328041"/>
                  </a:moveTo>
                  <a:lnTo>
                    <a:pt x="348234" y="323723"/>
                  </a:lnTo>
                  <a:lnTo>
                    <a:pt x="342900" y="323850"/>
                  </a:lnTo>
                  <a:lnTo>
                    <a:pt x="337566" y="323850"/>
                  </a:lnTo>
                  <a:lnTo>
                    <a:pt x="333375" y="328041"/>
                  </a:lnTo>
                  <a:lnTo>
                    <a:pt x="333375" y="338709"/>
                  </a:lnTo>
                  <a:lnTo>
                    <a:pt x="337566" y="342900"/>
                  </a:lnTo>
                  <a:lnTo>
                    <a:pt x="348234" y="342900"/>
                  </a:lnTo>
                  <a:lnTo>
                    <a:pt x="352425" y="338709"/>
                  </a:lnTo>
                  <a:lnTo>
                    <a:pt x="352425" y="333375"/>
                  </a:lnTo>
                  <a:lnTo>
                    <a:pt x="352425" y="328041"/>
                  </a:lnTo>
                  <a:close/>
                </a:path>
                <a:path w="1333500" h="676275">
                  <a:moveTo>
                    <a:pt x="352425" y="215900"/>
                  </a:moveTo>
                  <a:lnTo>
                    <a:pt x="348234" y="209550"/>
                  </a:lnTo>
                  <a:lnTo>
                    <a:pt x="337566" y="209550"/>
                  </a:lnTo>
                  <a:lnTo>
                    <a:pt x="333375" y="215900"/>
                  </a:lnTo>
                  <a:lnTo>
                    <a:pt x="333375" y="231775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1775"/>
                  </a:lnTo>
                  <a:lnTo>
                    <a:pt x="352425" y="223774"/>
                  </a:lnTo>
                  <a:lnTo>
                    <a:pt x="352425" y="215900"/>
                  </a:lnTo>
                  <a:close/>
                </a:path>
                <a:path w="1333500" h="676275">
                  <a:moveTo>
                    <a:pt x="352425" y="111125"/>
                  </a:moveTo>
                  <a:lnTo>
                    <a:pt x="348234" y="104648"/>
                  </a:lnTo>
                  <a:lnTo>
                    <a:pt x="342900" y="104775"/>
                  </a:lnTo>
                  <a:lnTo>
                    <a:pt x="337566" y="104775"/>
                  </a:lnTo>
                  <a:lnTo>
                    <a:pt x="333375" y="111125"/>
                  </a:lnTo>
                  <a:lnTo>
                    <a:pt x="333375" y="127000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7000"/>
                  </a:lnTo>
                  <a:lnTo>
                    <a:pt x="352425" y="119126"/>
                  </a:lnTo>
                  <a:lnTo>
                    <a:pt x="352425" y="111125"/>
                  </a:lnTo>
                  <a:close/>
                </a:path>
                <a:path w="1333500" h="676275">
                  <a:moveTo>
                    <a:pt x="352425" y="4191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4191"/>
                  </a:lnTo>
                  <a:lnTo>
                    <a:pt x="333375" y="14859"/>
                  </a:lnTo>
                  <a:lnTo>
                    <a:pt x="337566" y="19050"/>
                  </a:lnTo>
                  <a:lnTo>
                    <a:pt x="348234" y="19050"/>
                  </a:lnTo>
                  <a:lnTo>
                    <a:pt x="352425" y="14859"/>
                  </a:lnTo>
                  <a:lnTo>
                    <a:pt x="352425" y="9525"/>
                  </a:lnTo>
                  <a:lnTo>
                    <a:pt x="352425" y="4191"/>
                  </a:lnTo>
                  <a:close/>
                </a:path>
                <a:path w="1333500" h="676275">
                  <a:moveTo>
                    <a:pt x="466725" y="654050"/>
                  </a:moveTo>
                  <a:lnTo>
                    <a:pt x="460375" y="647700"/>
                  </a:lnTo>
                  <a:lnTo>
                    <a:pt x="444500" y="647700"/>
                  </a:lnTo>
                  <a:lnTo>
                    <a:pt x="438150" y="654050"/>
                  </a:lnTo>
                  <a:lnTo>
                    <a:pt x="438150" y="669925"/>
                  </a:lnTo>
                  <a:lnTo>
                    <a:pt x="444500" y="676275"/>
                  </a:lnTo>
                  <a:lnTo>
                    <a:pt x="460375" y="676275"/>
                  </a:lnTo>
                  <a:lnTo>
                    <a:pt x="466725" y="669925"/>
                  </a:lnTo>
                  <a:lnTo>
                    <a:pt x="466725" y="662051"/>
                  </a:lnTo>
                  <a:lnTo>
                    <a:pt x="466725" y="654050"/>
                  </a:lnTo>
                  <a:close/>
                </a:path>
                <a:path w="1333500" h="676275">
                  <a:moveTo>
                    <a:pt x="466725" y="547116"/>
                  </a:moveTo>
                  <a:lnTo>
                    <a:pt x="460375" y="542798"/>
                  </a:lnTo>
                  <a:lnTo>
                    <a:pt x="452501" y="542925"/>
                  </a:lnTo>
                  <a:lnTo>
                    <a:pt x="444500" y="542925"/>
                  </a:lnTo>
                  <a:lnTo>
                    <a:pt x="438150" y="547116"/>
                  </a:lnTo>
                  <a:lnTo>
                    <a:pt x="438150" y="557784"/>
                  </a:lnTo>
                  <a:lnTo>
                    <a:pt x="444500" y="561975"/>
                  </a:lnTo>
                  <a:lnTo>
                    <a:pt x="460375" y="561975"/>
                  </a:lnTo>
                  <a:lnTo>
                    <a:pt x="466725" y="557784"/>
                  </a:lnTo>
                  <a:lnTo>
                    <a:pt x="466725" y="552450"/>
                  </a:lnTo>
                  <a:lnTo>
                    <a:pt x="466725" y="547116"/>
                  </a:lnTo>
                  <a:close/>
                </a:path>
                <a:path w="1333500" h="676275">
                  <a:moveTo>
                    <a:pt x="466725" y="434975"/>
                  </a:moveTo>
                  <a:lnTo>
                    <a:pt x="460375" y="428625"/>
                  </a:lnTo>
                  <a:lnTo>
                    <a:pt x="444500" y="428625"/>
                  </a:lnTo>
                  <a:lnTo>
                    <a:pt x="438150" y="434975"/>
                  </a:lnTo>
                  <a:lnTo>
                    <a:pt x="438150" y="450850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50"/>
                  </a:lnTo>
                  <a:lnTo>
                    <a:pt x="466725" y="442849"/>
                  </a:lnTo>
                  <a:lnTo>
                    <a:pt x="466725" y="434975"/>
                  </a:lnTo>
                  <a:close/>
                </a:path>
                <a:path w="1333500" h="676275">
                  <a:moveTo>
                    <a:pt x="466725" y="328041"/>
                  </a:moveTo>
                  <a:lnTo>
                    <a:pt x="460375" y="323723"/>
                  </a:lnTo>
                  <a:lnTo>
                    <a:pt x="452501" y="323850"/>
                  </a:lnTo>
                  <a:lnTo>
                    <a:pt x="444500" y="323850"/>
                  </a:lnTo>
                  <a:lnTo>
                    <a:pt x="438150" y="328041"/>
                  </a:lnTo>
                  <a:lnTo>
                    <a:pt x="438150" y="338709"/>
                  </a:lnTo>
                  <a:lnTo>
                    <a:pt x="444500" y="342900"/>
                  </a:lnTo>
                  <a:lnTo>
                    <a:pt x="460375" y="342900"/>
                  </a:lnTo>
                  <a:lnTo>
                    <a:pt x="466725" y="338709"/>
                  </a:lnTo>
                  <a:lnTo>
                    <a:pt x="466725" y="333375"/>
                  </a:lnTo>
                  <a:lnTo>
                    <a:pt x="466725" y="328041"/>
                  </a:lnTo>
                  <a:close/>
                </a:path>
                <a:path w="1333500" h="676275">
                  <a:moveTo>
                    <a:pt x="466725" y="215900"/>
                  </a:moveTo>
                  <a:lnTo>
                    <a:pt x="460375" y="209550"/>
                  </a:lnTo>
                  <a:lnTo>
                    <a:pt x="444500" y="209550"/>
                  </a:lnTo>
                  <a:lnTo>
                    <a:pt x="438150" y="215900"/>
                  </a:lnTo>
                  <a:lnTo>
                    <a:pt x="438150" y="231775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1775"/>
                  </a:lnTo>
                  <a:lnTo>
                    <a:pt x="466725" y="223774"/>
                  </a:lnTo>
                  <a:lnTo>
                    <a:pt x="466725" y="215900"/>
                  </a:lnTo>
                  <a:close/>
                </a:path>
                <a:path w="1333500" h="676275">
                  <a:moveTo>
                    <a:pt x="466725" y="111125"/>
                  </a:moveTo>
                  <a:lnTo>
                    <a:pt x="460375" y="104648"/>
                  </a:lnTo>
                  <a:lnTo>
                    <a:pt x="452501" y="104775"/>
                  </a:lnTo>
                  <a:lnTo>
                    <a:pt x="444500" y="104775"/>
                  </a:lnTo>
                  <a:lnTo>
                    <a:pt x="438150" y="111125"/>
                  </a:lnTo>
                  <a:lnTo>
                    <a:pt x="438150" y="127000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7000"/>
                  </a:lnTo>
                  <a:lnTo>
                    <a:pt x="466725" y="119126"/>
                  </a:lnTo>
                  <a:lnTo>
                    <a:pt x="466725" y="111125"/>
                  </a:lnTo>
                  <a:close/>
                </a:path>
                <a:path w="1333500" h="676275">
                  <a:moveTo>
                    <a:pt x="466725" y="4191"/>
                  </a:moveTo>
                  <a:lnTo>
                    <a:pt x="460375" y="0"/>
                  </a:lnTo>
                  <a:lnTo>
                    <a:pt x="444500" y="0"/>
                  </a:lnTo>
                  <a:lnTo>
                    <a:pt x="438150" y="4191"/>
                  </a:lnTo>
                  <a:lnTo>
                    <a:pt x="438150" y="14859"/>
                  </a:lnTo>
                  <a:lnTo>
                    <a:pt x="444500" y="19050"/>
                  </a:lnTo>
                  <a:lnTo>
                    <a:pt x="460375" y="19050"/>
                  </a:lnTo>
                  <a:lnTo>
                    <a:pt x="466725" y="14859"/>
                  </a:lnTo>
                  <a:lnTo>
                    <a:pt x="466725" y="9525"/>
                  </a:lnTo>
                  <a:lnTo>
                    <a:pt x="466725" y="4191"/>
                  </a:lnTo>
                  <a:close/>
                </a:path>
                <a:path w="1333500" h="676275">
                  <a:moveTo>
                    <a:pt x="571500" y="654050"/>
                  </a:moveTo>
                  <a:lnTo>
                    <a:pt x="567309" y="647700"/>
                  </a:lnTo>
                  <a:lnTo>
                    <a:pt x="556641" y="647700"/>
                  </a:lnTo>
                  <a:lnTo>
                    <a:pt x="552450" y="654050"/>
                  </a:lnTo>
                  <a:lnTo>
                    <a:pt x="552450" y="669925"/>
                  </a:lnTo>
                  <a:lnTo>
                    <a:pt x="556641" y="676275"/>
                  </a:lnTo>
                  <a:lnTo>
                    <a:pt x="567309" y="676275"/>
                  </a:lnTo>
                  <a:lnTo>
                    <a:pt x="571500" y="669925"/>
                  </a:lnTo>
                  <a:lnTo>
                    <a:pt x="571500" y="662051"/>
                  </a:lnTo>
                  <a:lnTo>
                    <a:pt x="571500" y="654050"/>
                  </a:lnTo>
                  <a:close/>
                </a:path>
                <a:path w="1333500" h="676275">
                  <a:moveTo>
                    <a:pt x="571500" y="547116"/>
                  </a:moveTo>
                  <a:lnTo>
                    <a:pt x="567309" y="542925"/>
                  </a:lnTo>
                  <a:lnTo>
                    <a:pt x="556641" y="542925"/>
                  </a:lnTo>
                  <a:lnTo>
                    <a:pt x="552450" y="547116"/>
                  </a:lnTo>
                  <a:lnTo>
                    <a:pt x="552450" y="557784"/>
                  </a:lnTo>
                  <a:lnTo>
                    <a:pt x="556641" y="561975"/>
                  </a:lnTo>
                  <a:lnTo>
                    <a:pt x="567309" y="561975"/>
                  </a:lnTo>
                  <a:lnTo>
                    <a:pt x="571500" y="557784"/>
                  </a:lnTo>
                  <a:lnTo>
                    <a:pt x="571500" y="552450"/>
                  </a:lnTo>
                  <a:lnTo>
                    <a:pt x="571500" y="547116"/>
                  </a:lnTo>
                  <a:close/>
                </a:path>
                <a:path w="1333500" h="676275">
                  <a:moveTo>
                    <a:pt x="571500" y="434975"/>
                  </a:moveTo>
                  <a:lnTo>
                    <a:pt x="567309" y="428625"/>
                  </a:lnTo>
                  <a:lnTo>
                    <a:pt x="556641" y="428625"/>
                  </a:lnTo>
                  <a:lnTo>
                    <a:pt x="552450" y="434975"/>
                  </a:lnTo>
                  <a:lnTo>
                    <a:pt x="552450" y="450850"/>
                  </a:lnTo>
                  <a:lnTo>
                    <a:pt x="556641" y="457200"/>
                  </a:lnTo>
                  <a:lnTo>
                    <a:pt x="567309" y="457200"/>
                  </a:lnTo>
                  <a:lnTo>
                    <a:pt x="571500" y="450850"/>
                  </a:lnTo>
                  <a:lnTo>
                    <a:pt x="571500" y="442849"/>
                  </a:lnTo>
                  <a:lnTo>
                    <a:pt x="571500" y="434975"/>
                  </a:lnTo>
                  <a:close/>
                </a:path>
                <a:path w="1333500" h="676275">
                  <a:moveTo>
                    <a:pt x="571500" y="328041"/>
                  </a:moveTo>
                  <a:lnTo>
                    <a:pt x="567309" y="323850"/>
                  </a:lnTo>
                  <a:lnTo>
                    <a:pt x="556641" y="323850"/>
                  </a:lnTo>
                  <a:lnTo>
                    <a:pt x="552450" y="328041"/>
                  </a:lnTo>
                  <a:lnTo>
                    <a:pt x="552450" y="338709"/>
                  </a:lnTo>
                  <a:lnTo>
                    <a:pt x="556641" y="342900"/>
                  </a:lnTo>
                  <a:lnTo>
                    <a:pt x="567309" y="342900"/>
                  </a:lnTo>
                  <a:lnTo>
                    <a:pt x="571500" y="338709"/>
                  </a:lnTo>
                  <a:lnTo>
                    <a:pt x="571500" y="333375"/>
                  </a:lnTo>
                  <a:lnTo>
                    <a:pt x="571500" y="328041"/>
                  </a:lnTo>
                  <a:close/>
                </a:path>
                <a:path w="1333500" h="676275">
                  <a:moveTo>
                    <a:pt x="571500" y="215900"/>
                  </a:moveTo>
                  <a:lnTo>
                    <a:pt x="567182" y="209550"/>
                  </a:lnTo>
                  <a:lnTo>
                    <a:pt x="556768" y="209550"/>
                  </a:lnTo>
                  <a:lnTo>
                    <a:pt x="552450" y="215900"/>
                  </a:lnTo>
                  <a:lnTo>
                    <a:pt x="552450" y="231775"/>
                  </a:lnTo>
                  <a:lnTo>
                    <a:pt x="556768" y="238125"/>
                  </a:lnTo>
                  <a:lnTo>
                    <a:pt x="567182" y="238125"/>
                  </a:lnTo>
                  <a:lnTo>
                    <a:pt x="571500" y="231775"/>
                  </a:lnTo>
                  <a:lnTo>
                    <a:pt x="571500" y="223901"/>
                  </a:lnTo>
                  <a:lnTo>
                    <a:pt x="571500" y="215900"/>
                  </a:lnTo>
                  <a:close/>
                </a:path>
                <a:path w="1333500" h="676275">
                  <a:moveTo>
                    <a:pt x="571500" y="111125"/>
                  </a:moveTo>
                  <a:lnTo>
                    <a:pt x="567309" y="104775"/>
                  </a:lnTo>
                  <a:lnTo>
                    <a:pt x="556641" y="104775"/>
                  </a:lnTo>
                  <a:lnTo>
                    <a:pt x="552450" y="111125"/>
                  </a:lnTo>
                  <a:lnTo>
                    <a:pt x="552450" y="127000"/>
                  </a:lnTo>
                  <a:lnTo>
                    <a:pt x="556641" y="133350"/>
                  </a:lnTo>
                  <a:lnTo>
                    <a:pt x="567309" y="133350"/>
                  </a:lnTo>
                  <a:lnTo>
                    <a:pt x="571500" y="127000"/>
                  </a:lnTo>
                  <a:lnTo>
                    <a:pt x="571500" y="119126"/>
                  </a:lnTo>
                  <a:lnTo>
                    <a:pt x="571500" y="111125"/>
                  </a:lnTo>
                  <a:close/>
                </a:path>
                <a:path w="1333500" h="676275">
                  <a:moveTo>
                    <a:pt x="571500" y="4318"/>
                  </a:moveTo>
                  <a:lnTo>
                    <a:pt x="567182" y="0"/>
                  </a:lnTo>
                  <a:lnTo>
                    <a:pt x="556768" y="0"/>
                  </a:lnTo>
                  <a:lnTo>
                    <a:pt x="552450" y="4318"/>
                  </a:lnTo>
                  <a:lnTo>
                    <a:pt x="552450" y="14732"/>
                  </a:lnTo>
                  <a:lnTo>
                    <a:pt x="556768" y="19050"/>
                  </a:lnTo>
                  <a:lnTo>
                    <a:pt x="567182" y="19050"/>
                  </a:lnTo>
                  <a:lnTo>
                    <a:pt x="571500" y="14732"/>
                  </a:lnTo>
                  <a:lnTo>
                    <a:pt x="571500" y="9525"/>
                  </a:lnTo>
                  <a:lnTo>
                    <a:pt x="571500" y="4318"/>
                  </a:lnTo>
                  <a:close/>
                </a:path>
                <a:path w="1333500" h="676275">
                  <a:moveTo>
                    <a:pt x="685800" y="654050"/>
                  </a:moveTo>
                  <a:lnTo>
                    <a:pt x="679450" y="647700"/>
                  </a:lnTo>
                  <a:lnTo>
                    <a:pt x="663575" y="647700"/>
                  </a:lnTo>
                  <a:lnTo>
                    <a:pt x="657225" y="654050"/>
                  </a:lnTo>
                  <a:lnTo>
                    <a:pt x="657225" y="669925"/>
                  </a:lnTo>
                  <a:lnTo>
                    <a:pt x="663575" y="676275"/>
                  </a:lnTo>
                  <a:lnTo>
                    <a:pt x="679450" y="676275"/>
                  </a:lnTo>
                  <a:lnTo>
                    <a:pt x="685800" y="669925"/>
                  </a:lnTo>
                  <a:lnTo>
                    <a:pt x="685800" y="662051"/>
                  </a:lnTo>
                  <a:lnTo>
                    <a:pt x="685800" y="654050"/>
                  </a:lnTo>
                  <a:close/>
                </a:path>
                <a:path w="1333500" h="676275">
                  <a:moveTo>
                    <a:pt x="685800" y="547116"/>
                  </a:moveTo>
                  <a:lnTo>
                    <a:pt x="679450" y="542798"/>
                  </a:lnTo>
                  <a:lnTo>
                    <a:pt x="671576" y="542925"/>
                  </a:lnTo>
                  <a:lnTo>
                    <a:pt x="663575" y="542925"/>
                  </a:lnTo>
                  <a:lnTo>
                    <a:pt x="657225" y="547116"/>
                  </a:lnTo>
                  <a:lnTo>
                    <a:pt x="657225" y="557784"/>
                  </a:lnTo>
                  <a:lnTo>
                    <a:pt x="663575" y="561975"/>
                  </a:lnTo>
                  <a:lnTo>
                    <a:pt x="679450" y="561975"/>
                  </a:lnTo>
                  <a:lnTo>
                    <a:pt x="685800" y="557784"/>
                  </a:lnTo>
                  <a:lnTo>
                    <a:pt x="685800" y="552450"/>
                  </a:lnTo>
                  <a:lnTo>
                    <a:pt x="685800" y="547116"/>
                  </a:lnTo>
                  <a:close/>
                </a:path>
                <a:path w="1333500" h="676275">
                  <a:moveTo>
                    <a:pt x="685800" y="434975"/>
                  </a:moveTo>
                  <a:lnTo>
                    <a:pt x="679450" y="428625"/>
                  </a:lnTo>
                  <a:lnTo>
                    <a:pt x="663575" y="428625"/>
                  </a:lnTo>
                  <a:lnTo>
                    <a:pt x="657225" y="434975"/>
                  </a:lnTo>
                  <a:lnTo>
                    <a:pt x="657225" y="450850"/>
                  </a:lnTo>
                  <a:lnTo>
                    <a:pt x="663575" y="457200"/>
                  </a:lnTo>
                  <a:lnTo>
                    <a:pt x="679450" y="457200"/>
                  </a:lnTo>
                  <a:lnTo>
                    <a:pt x="685800" y="450850"/>
                  </a:lnTo>
                  <a:lnTo>
                    <a:pt x="685800" y="442849"/>
                  </a:lnTo>
                  <a:lnTo>
                    <a:pt x="685800" y="434975"/>
                  </a:lnTo>
                  <a:close/>
                </a:path>
                <a:path w="1333500" h="676275">
                  <a:moveTo>
                    <a:pt x="685800" y="328041"/>
                  </a:moveTo>
                  <a:lnTo>
                    <a:pt x="679450" y="323723"/>
                  </a:lnTo>
                  <a:lnTo>
                    <a:pt x="671576" y="323850"/>
                  </a:lnTo>
                  <a:lnTo>
                    <a:pt x="663575" y="323850"/>
                  </a:lnTo>
                  <a:lnTo>
                    <a:pt x="657225" y="328041"/>
                  </a:lnTo>
                  <a:lnTo>
                    <a:pt x="657225" y="338709"/>
                  </a:lnTo>
                  <a:lnTo>
                    <a:pt x="663575" y="342900"/>
                  </a:lnTo>
                  <a:lnTo>
                    <a:pt x="679450" y="342900"/>
                  </a:lnTo>
                  <a:lnTo>
                    <a:pt x="685800" y="338709"/>
                  </a:lnTo>
                  <a:lnTo>
                    <a:pt x="685800" y="333375"/>
                  </a:lnTo>
                  <a:lnTo>
                    <a:pt x="685800" y="328041"/>
                  </a:lnTo>
                  <a:close/>
                </a:path>
                <a:path w="1333500" h="676275">
                  <a:moveTo>
                    <a:pt x="685800" y="215900"/>
                  </a:moveTo>
                  <a:lnTo>
                    <a:pt x="679450" y="209550"/>
                  </a:lnTo>
                  <a:lnTo>
                    <a:pt x="663575" y="209550"/>
                  </a:lnTo>
                  <a:lnTo>
                    <a:pt x="657225" y="215900"/>
                  </a:lnTo>
                  <a:lnTo>
                    <a:pt x="657225" y="231775"/>
                  </a:lnTo>
                  <a:lnTo>
                    <a:pt x="663575" y="238125"/>
                  </a:lnTo>
                  <a:lnTo>
                    <a:pt x="679450" y="238125"/>
                  </a:lnTo>
                  <a:lnTo>
                    <a:pt x="685800" y="231775"/>
                  </a:lnTo>
                  <a:lnTo>
                    <a:pt x="685800" y="223774"/>
                  </a:lnTo>
                  <a:lnTo>
                    <a:pt x="685800" y="215900"/>
                  </a:lnTo>
                  <a:close/>
                </a:path>
                <a:path w="1333500" h="676275">
                  <a:moveTo>
                    <a:pt x="685800" y="111125"/>
                  </a:moveTo>
                  <a:lnTo>
                    <a:pt x="679450" y="104648"/>
                  </a:lnTo>
                  <a:lnTo>
                    <a:pt x="671576" y="104775"/>
                  </a:lnTo>
                  <a:lnTo>
                    <a:pt x="663575" y="104775"/>
                  </a:lnTo>
                  <a:lnTo>
                    <a:pt x="657225" y="111125"/>
                  </a:lnTo>
                  <a:lnTo>
                    <a:pt x="657225" y="127000"/>
                  </a:lnTo>
                  <a:lnTo>
                    <a:pt x="663575" y="133350"/>
                  </a:lnTo>
                  <a:lnTo>
                    <a:pt x="679450" y="133350"/>
                  </a:lnTo>
                  <a:lnTo>
                    <a:pt x="685800" y="127000"/>
                  </a:lnTo>
                  <a:lnTo>
                    <a:pt x="685800" y="119126"/>
                  </a:lnTo>
                  <a:lnTo>
                    <a:pt x="685800" y="111125"/>
                  </a:lnTo>
                  <a:close/>
                </a:path>
                <a:path w="1333500" h="676275">
                  <a:moveTo>
                    <a:pt x="685800" y="4191"/>
                  </a:moveTo>
                  <a:lnTo>
                    <a:pt x="679450" y="0"/>
                  </a:lnTo>
                  <a:lnTo>
                    <a:pt x="663575" y="0"/>
                  </a:lnTo>
                  <a:lnTo>
                    <a:pt x="657225" y="4191"/>
                  </a:lnTo>
                  <a:lnTo>
                    <a:pt x="657225" y="14859"/>
                  </a:lnTo>
                  <a:lnTo>
                    <a:pt x="663575" y="19050"/>
                  </a:lnTo>
                  <a:lnTo>
                    <a:pt x="679450" y="19050"/>
                  </a:lnTo>
                  <a:lnTo>
                    <a:pt x="685800" y="14859"/>
                  </a:lnTo>
                  <a:lnTo>
                    <a:pt x="685800" y="9525"/>
                  </a:lnTo>
                  <a:lnTo>
                    <a:pt x="685800" y="4191"/>
                  </a:lnTo>
                  <a:close/>
                </a:path>
                <a:path w="1333500" h="676275">
                  <a:moveTo>
                    <a:pt x="790575" y="328041"/>
                  </a:moveTo>
                  <a:lnTo>
                    <a:pt x="784225" y="323723"/>
                  </a:lnTo>
                  <a:lnTo>
                    <a:pt x="776351" y="323850"/>
                  </a:lnTo>
                  <a:lnTo>
                    <a:pt x="768350" y="323850"/>
                  </a:lnTo>
                  <a:lnTo>
                    <a:pt x="762000" y="328041"/>
                  </a:lnTo>
                  <a:lnTo>
                    <a:pt x="762000" y="338709"/>
                  </a:lnTo>
                  <a:lnTo>
                    <a:pt x="768350" y="342900"/>
                  </a:lnTo>
                  <a:lnTo>
                    <a:pt x="784225" y="342900"/>
                  </a:lnTo>
                  <a:lnTo>
                    <a:pt x="790575" y="338709"/>
                  </a:lnTo>
                  <a:lnTo>
                    <a:pt x="790575" y="333375"/>
                  </a:lnTo>
                  <a:lnTo>
                    <a:pt x="790575" y="328041"/>
                  </a:lnTo>
                  <a:close/>
                </a:path>
                <a:path w="1333500" h="676275">
                  <a:moveTo>
                    <a:pt x="790575" y="215900"/>
                  </a:moveTo>
                  <a:lnTo>
                    <a:pt x="784225" y="209550"/>
                  </a:lnTo>
                  <a:lnTo>
                    <a:pt x="768350" y="209550"/>
                  </a:lnTo>
                  <a:lnTo>
                    <a:pt x="762000" y="215900"/>
                  </a:lnTo>
                  <a:lnTo>
                    <a:pt x="762000" y="231775"/>
                  </a:lnTo>
                  <a:lnTo>
                    <a:pt x="768350" y="238125"/>
                  </a:lnTo>
                  <a:lnTo>
                    <a:pt x="784225" y="238125"/>
                  </a:lnTo>
                  <a:lnTo>
                    <a:pt x="790575" y="231775"/>
                  </a:lnTo>
                  <a:lnTo>
                    <a:pt x="790575" y="223774"/>
                  </a:lnTo>
                  <a:lnTo>
                    <a:pt x="790575" y="215900"/>
                  </a:lnTo>
                  <a:close/>
                </a:path>
                <a:path w="1333500" h="676275">
                  <a:moveTo>
                    <a:pt x="790575" y="111125"/>
                  </a:moveTo>
                  <a:lnTo>
                    <a:pt x="784225" y="104648"/>
                  </a:lnTo>
                  <a:lnTo>
                    <a:pt x="776351" y="104775"/>
                  </a:lnTo>
                  <a:lnTo>
                    <a:pt x="768350" y="104775"/>
                  </a:lnTo>
                  <a:lnTo>
                    <a:pt x="762000" y="111125"/>
                  </a:lnTo>
                  <a:lnTo>
                    <a:pt x="762000" y="127000"/>
                  </a:lnTo>
                  <a:lnTo>
                    <a:pt x="768350" y="133350"/>
                  </a:lnTo>
                  <a:lnTo>
                    <a:pt x="784225" y="133350"/>
                  </a:lnTo>
                  <a:lnTo>
                    <a:pt x="790575" y="127000"/>
                  </a:lnTo>
                  <a:lnTo>
                    <a:pt x="790575" y="119126"/>
                  </a:lnTo>
                  <a:lnTo>
                    <a:pt x="790575" y="111125"/>
                  </a:lnTo>
                  <a:close/>
                </a:path>
                <a:path w="1333500" h="676275">
                  <a:moveTo>
                    <a:pt x="790575" y="4191"/>
                  </a:moveTo>
                  <a:lnTo>
                    <a:pt x="784225" y="0"/>
                  </a:lnTo>
                  <a:lnTo>
                    <a:pt x="768223" y="0"/>
                  </a:lnTo>
                  <a:lnTo>
                    <a:pt x="762000" y="4191"/>
                  </a:lnTo>
                  <a:lnTo>
                    <a:pt x="762000" y="14859"/>
                  </a:lnTo>
                  <a:lnTo>
                    <a:pt x="768350" y="19050"/>
                  </a:lnTo>
                  <a:lnTo>
                    <a:pt x="784225" y="19050"/>
                  </a:lnTo>
                  <a:lnTo>
                    <a:pt x="790575" y="14859"/>
                  </a:lnTo>
                  <a:lnTo>
                    <a:pt x="790575" y="9525"/>
                  </a:lnTo>
                  <a:lnTo>
                    <a:pt x="790575" y="4191"/>
                  </a:lnTo>
                  <a:close/>
                </a:path>
                <a:path w="1333500" h="676275">
                  <a:moveTo>
                    <a:pt x="895350" y="328041"/>
                  </a:moveTo>
                  <a:lnTo>
                    <a:pt x="891159" y="323723"/>
                  </a:lnTo>
                  <a:lnTo>
                    <a:pt x="885825" y="323850"/>
                  </a:lnTo>
                  <a:lnTo>
                    <a:pt x="880491" y="323850"/>
                  </a:lnTo>
                  <a:lnTo>
                    <a:pt x="876300" y="328041"/>
                  </a:lnTo>
                  <a:lnTo>
                    <a:pt x="876300" y="338709"/>
                  </a:lnTo>
                  <a:lnTo>
                    <a:pt x="880491" y="342900"/>
                  </a:lnTo>
                  <a:lnTo>
                    <a:pt x="891159" y="342900"/>
                  </a:lnTo>
                  <a:lnTo>
                    <a:pt x="895350" y="338709"/>
                  </a:lnTo>
                  <a:lnTo>
                    <a:pt x="895350" y="333375"/>
                  </a:lnTo>
                  <a:lnTo>
                    <a:pt x="895350" y="328041"/>
                  </a:lnTo>
                  <a:close/>
                </a:path>
                <a:path w="1333500" h="676275">
                  <a:moveTo>
                    <a:pt x="895350" y="215900"/>
                  </a:moveTo>
                  <a:lnTo>
                    <a:pt x="891159" y="209550"/>
                  </a:lnTo>
                  <a:lnTo>
                    <a:pt x="880491" y="209550"/>
                  </a:lnTo>
                  <a:lnTo>
                    <a:pt x="876300" y="215900"/>
                  </a:lnTo>
                  <a:lnTo>
                    <a:pt x="876300" y="231775"/>
                  </a:lnTo>
                  <a:lnTo>
                    <a:pt x="880491" y="238125"/>
                  </a:lnTo>
                  <a:lnTo>
                    <a:pt x="891159" y="238125"/>
                  </a:lnTo>
                  <a:lnTo>
                    <a:pt x="895350" y="231775"/>
                  </a:lnTo>
                  <a:lnTo>
                    <a:pt x="895350" y="223774"/>
                  </a:lnTo>
                  <a:lnTo>
                    <a:pt x="895350" y="215900"/>
                  </a:lnTo>
                  <a:close/>
                </a:path>
                <a:path w="1333500" h="676275">
                  <a:moveTo>
                    <a:pt x="895350" y="111125"/>
                  </a:moveTo>
                  <a:lnTo>
                    <a:pt x="891159" y="104648"/>
                  </a:lnTo>
                  <a:lnTo>
                    <a:pt x="885825" y="104775"/>
                  </a:lnTo>
                  <a:lnTo>
                    <a:pt x="880491" y="104775"/>
                  </a:lnTo>
                  <a:lnTo>
                    <a:pt x="876300" y="111125"/>
                  </a:lnTo>
                  <a:lnTo>
                    <a:pt x="876300" y="127000"/>
                  </a:lnTo>
                  <a:lnTo>
                    <a:pt x="880491" y="133350"/>
                  </a:lnTo>
                  <a:lnTo>
                    <a:pt x="891159" y="133350"/>
                  </a:lnTo>
                  <a:lnTo>
                    <a:pt x="895350" y="127000"/>
                  </a:lnTo>
                  <a:lnTo>
                    <a:pt x="895350" y="119126"/>
                  </a:lnTo>
                  <a:lnTo>
                    <a:pt x="895350" y="111125"/>
                  </a:lnTo>
                  <a:close/>
                </a:path>
                <a:path w="1333500" h="676275">
                  <a:moveTo>
                    <a:pt x="895350" y="4191"/>
                  </a:moveTo>
                  <a:lnTo>
                    <a:pt x="891159" y="0"/>
                  </a:lnTo>
                  <a:lnTo>
                    <a:pt x="880491" y="0"/>
                  </a:lnTo>
                  <a:lnTo>
                    <a:pt x="876300" y="4191"/>
                  </a:lnTo>
                  <a:lnTo>
                    <a:pt x="876300" y="14859"/>
                  </a:lnTo>
                  <a:lnTo>
                    <a:pt x="880491" y="19050"/>
                  </a:lnTo>
                  <a:lnTo>
                    <a:pt x="891159" y="19050"/>
                  </a:lnTo>
                  <a:lnTo>
                    <a:pt x="895350" y="14859"/>
                  </a:lnTo>
                  <a:lnTo>
                    <a:pt x="895350" y="9525"/>
                  </a:lnTo>
                  <a:lnTo>
                    <a:pt x="895350" y="4191"/>
                  </a:lnTo>
                  <a:close/>
                </a:path>
                <a:path w="1333500" h="676275">
                  <a:moveTo>
                    <a:pt x="1009650" y="328041"/>
                  </a:moveTo>
                  <a:lnTo>
                    <a:pt x="1003046" y="323723"/>
                  </a:lnTo>
                  <a:lnTo>
                    <a:pt x="995426" y="323850"/>
                  </a:lnTo>
                  <a:lnTo>
                    <a:pt x="987425" y="323850"/>
                  </a:lnTo>
                  <a:lnTo>
                    <a:pt x="981075" y="328041"/>
                  </a:lnTo>
                  <a:lnTo>
                    <a:pt x="981075" y="338709"/>
                  </a:lnTo>
                  <a:lnTo>
                    <a:pt x="987425" y="342900"/>
                  </a:lnTo>
                  <a:lnTo>
                    <a:pt x="1003300" y="342900"/>
                  </a:lnTo>
                  <a:lnTo>
                    <a:pt x="1009650" y="338709"/>
                  </a:lnTo>
                  <a:lnTo>
                    <a:pt x="1009650" y="333375"/>
                  </a:lnTo>
                  <a:lnTo>
                    <a:pt x="1009650" y="328041"/>
                  </a:lnTo>
                  <a:close/>
                </a:path>
                <a:path w="1333500" h="676275">
                  <a:moveTo>
                    <a:pt x="1009650" y="215900"/>
                  </a:moveTo>
                  <a:lnTo>
                    <a:pt x="1003046" y="209550"/>
                  </a:lnTo>
                  <a:lnTo>
                    <a:pt x="987425" y="209550"/>
                  </a:lnTo>
                  <a:lnTo>
                    <a:pt x="981075" y="215900"/>
                  </a:lnTo>
                  <a:lnTo>
                    <a:pt x="981075" y="231775"/>
                  </a:lnTo>
                  <a:lnTo>
                    <a:pt x="987425" y="238125"/>
                  </a:lnTo>
                  <a:lnTo>
                    <a:pt x="1003300" y="238125"/>
                  </a:lnTo>
                  <a:lnTo>
                    <a:pt x="1009650" y="231775"/>
                  </a:lnTo>
                  <a:lnTo>
                    <a:pt x="1009650" y="223774"/>
                  </a:lnTo>
                  <a:lnTo>
                    <a:pt x="1009650" y="215900"/>
                  </a:lnTo>
                  <a:close/>
                </a:path>
                <a:path w="1333500" h="676275">
                  <a:moveTo>
                    <a:pt x="1009650" y="111125"/>
                  </a:moveTo>
                  <a:lnTo>
                    <a:pt x="1003046" y="104648"/>
                  </a:lnTo>
                  <a:lnTo>
                    <a:pt x="995426" y="104775"/>
                  </a:lnTo>
                  <a:lnTo>
                    <a:pt x="987425" y="104775"/>
                  </a:lnTo>
                  <a:lnTo>
                    <a:pt x="981075" y="111125"/>
                  </a:lnTo>
                  <a:lnTo>
                    <a:pt x="981075" y="127000"/>
                  </a:lnTo>
                  <a:lnTo>
                    <a:pt x="987425" y="133350"/>
                  </a:lnTo>
                  <a:lnTo>
                    <a:pt x="1003300" y="133350"/>
                  </a:lnTo>
                  <a:lnTo>
                    <a:pt x="1009650" y="127000"/>
                  </a:lnTo>
                  <a:lnTo>
                    <a:pt x="1009650" y="119126"/>
                  </a:lnTo>
                  <a:lnTo>
                    <a:pt x="1009650" y="111125"/>
                  </a:lnTo>
                  <a:close/>
                </a:path>
                <a:path w="1333500" h="676275">
                  <a:moveTo>
                    <a:pt x="1009650" y="4191"/>
                  </a:moveTo>
                  <a:lnTo>
                    <a:pt x="1003046" y="0"/>
                  </a:lnTo>
                  <a:lnTo>
                    <a:pt x="987298" y="0"/>
                  </a:lnTo>
                  <a:lnTo>
                    <a:pt x="981075" y="4191"/>
                  </a:lnTo>
                  <a:lnTo>
                    <a:pt x="981075" y="14859"/>
                  </a:lnTo>
                  <a:lnTo>
                    <a:pt x="987425" y="19050"/>
                  </a:lnTo>
                  <a:lnTo>
                    <a:pt x="1003300" y="19050"/>
                  </a:lnTo>
                  <a:lnTo>
                    <a:pt x="1009650" y="14859"/>
                  </a:lnTo>
                  <a:lnTo>
                    <a:pt x="1009650" y="9525"/>
                  </a:lnTo>
                  <a:lnTo>
                    <a:pt x="1009650" y="4191"/>
                  </a:lnTo>
                  <a:close/>
                </a:path>
                <a:path w="1333500" h="676275">
                  <a:moveTo>
                    <a:pt x="1114425" y="328041"/>
                  </a:moveTo>
                  <a:lnTo>
                    <a:pt x="1110234" y="323723"/>
                  </a:lnTo>
                  <a:lnTo>
                    <a:pt x="1104900" y="323850"/>
                  </a:lnTo>
                  <a:lnTo>
                    <a:pt x="1099566" y="323850"/>
                  </a:lnTo>
                  <a:lnTo>
                    <a:pt x="1095375" y="328041"/>
                  </a:lnTo>
                  <a:lnTo>
                    <a:pt x="1095375" y="338709"/>
                  </a:lnTo>
                  <a:lnTo>
                    <a:pt x="1099566" y="342900"/>
                  </a:lnTo>
                  <a:lnTo>
                    <a:pt x="1110234" y="342900"/>
                  </a:lnTo>
                  <a:lnTo>
                    <a:pt x="1114425" y="338709"/>
                  </a:lnTo>
                  <a:lnTo>
                    <a:pt x="1114425" y="333375"/>
                  </a:lnTo>
                  <a:lnTo>
                    <a:pt x="1114425" y="328041"/>
                  </a:lnTo>
                  <a:close/>
                </a:path>
                <a:path w="1333500" h="676275">
                  <a:moveTo>
                    <a:pt x="1114425" y="215900"/>
                  </a:moveTo>
                  <a:lnTo>
                    <a:pt x="1110234" y="209550"/>
                  </a:lnTo>
                  <a:lnTo>
                    <a:pt x="1099566" y="209550"/>
                  </a:lnTo>
                  <a:lnTo>
                    <a:pt x="1095375" y="215900"/>
                  </a:lnTo>
                  <a:lnTo>
                    <a:pt x="1095375" y="231775"/>
                  </a:lnTo>
                  <a:lnTo>
                    <a:pt x="1099566" y="238125"/>
                  </a:lnTo>
                  <a:lnTo>
                    <a:pt x="1110234" y="238125"/>
                  </a:lnTo>
                  <a:lnTo>
                    <a:pt x="1114425" y="231775"/>
                  </a:lnTo>
                  <a:lnTo>
                    <a:pt x="1114425" y="223774"/>
                  </a:lnTo>
                  <a:lnTo>
                    <a:pt x="1114425" y="215900"/>
                  </a:lnTo>
                  <a:close/>
                </a:path>
                <a:path w="1333500" h="676275">
                  <a:moveTo>
                    <a:pt x="1114425" y="111125"/>
                  </a:moveTo>
                  <a:lnTo>
                    <a:pt x="1110234" y="104648"/>
                  </a:lnTo>
                  <a:lnTo>
                    <a:pt x="1104900" y="104775"/>
                  </a:lnTo>
                  <a:lnTo>
                    <a:pt x="1099566" y="104775"/>
                  </a:lnTo>
                  <a:lnTo>
                    <a:pt x="1095375" y="111125"/>
                  </a:lnTo>
                  <a:lnTo>
                    <a:pt x="1095375" y="127000"/>
                  </a:lnTo>
                  <a:lnTo>
                    <a:pt x="1099566" y="133350"/>
                  </a:lnTo>
                  <a:lnTo>
                    <a:pt x="1110234" y="133350"/>
                  </a:lnTo>
                  <a:lnTo>
                    <a:pt x="1114425" y="127000"/>
                  </a:lnTo>
                  <a:lnTo>
                    <a:pt x="1114425" y="119126"/>
                  </a:lnTo>
                  <a:lnTo>
                    <a:pt x="1114425" y="111125"/>
                  </a:lnTo>
                  <a:close/>
                </a:path>
                <a:path w="1333500" h="676275">
                  <a:moveTo>
                    <a:pt x="1114425" y="4191"/>
                  </a:moveTo>
                  <a:lnTo>
                    <a:pt x="1110234" y="0"/>
                  </a:lnTo>
                  <a:lnTo>
                    <a:pt x="1099566" y="0"/>
                  </a:lnTo>
                  <a:lnTo>
                    <a:pt x="1095375" y="4191"/>
                  </a:lnTo>
                  <a:lnTo>
                    <a:pt x="1095375" y="14859"/>
                  </a:lnTo>
                  <a:lnTo>
                    <a:pt x="1099566" y="19050"/>
                  </a:lnTo>
                  <a:lnTo>
                    <a:pt x="1110234" y="19050"/>
                  </a:lnTo>
                  <a:lnTo>
                    <a:pt x="1114425" y="14859"/>
                  </a:lnTo>
                  <a:lnTo>
                    <a:pt x="1114425" y="9525"/>
                  </a:lnTo>
                  <a:lnTo>
                    <a:pt x="1114425" y="4191"/>
                  </a:lnTo>
                  <a:close/>
                </a:path>
                <a:path w="1333500" h="676275">
                  <a:moveTo>
                    <a:pt x="1228725" y="215900"/>
                  </a:moveTo>
                  <a:lnTo>
                    <a:pt x="1222121" y="209550"/>
                  </a:lnTo>
                  <a:lnTo>
                    <a:pt x="1206500" y="209550"/>
                  </a:lnTo>
                  <a:lnTo>
                    <a:pt x="1200150" y="215900"/>
                  </a:lnTo>
                  <a:lnTo>
                    <a:pt x="1200150" y="231775"/>
                  </a:lnTo>
                  <a:lnTo>
                    <a:pt x="1206500" y="238125"/>
                  </a:lnTo>
                  <a:lnTo>
                    <a:pt x="1222375" y="238125"/>
                  </a:lnTo>
                  <a:lnTo>
                    <a:pt x="1228725" y="231775"/>
                  </a:lnTo>
                  <a:lnTo>
                    <a:pt x="1228725" y="223774"/>
                  </a:lnTo>
                  <a:lnTo>
                    <a:pt x="1228725" y="215900"/>
                  </a:lnTo>
                  <a:close/>
                </a:path>
                <a:path w="1333500" h="676275">
                  <a:moveTo>
                    <a:pt x="1228725" y="111125"/>
                  </a:moveTo>
                  <a:lnTo>
                    <a:pt x="1222121" y="104648"/>
                  </a:lnTo>
                  <a:lnTo>
                    <a:pt x="1214501" y="104775"/>
                  </a:lnTo>
                  <a:lnTo>
                    <a:pt x="1206500" y="104775"/>
                  </a:lnTo>
                  <a:lnTo>
                    <a:pt x="1200150" y="111125"/>
                  </a:lnTo>
                  <a:lnTo>
                    <a:pt x="1200150" y="127000"/>
                  </a:lnTo>
                  <a:lnTo>
                    <a:pt x="1206500" y="133350"/>
                  </a:lnTo>
                  <a:lnTo>
                    <a:pt x="1222375" y="133350"/>
                  </a:lnTo>
                  <a:lnTo>
                    <a:pt x="1228725" y="127000"/>
                  </a:lnTo>
                  <a:lnTo>
                    <a:pt x="1228725" y="119126"/>
                  </a:lnTo>
                  <a:lnTo>
                    <a:pt x="1228725" y="111125"/>
                  </a:lnTo>
                  <a:close/>
                </a:path>
                <a:path w="1333500" h="676275">
                  <a:moveTo>
                    <a:pt x="1228725" y="4191"/>
                  </a:moveTo>
                  <a:lnTo>
                    <a:pt x="1222121" y="0"/>
                  </a:lnTo>
                  <a:lnTo>
                    <a:pt x="1206373" y="0"/>
                  </a:lnTo>
                  <a:lnTo>
                    <a:pt x="1200150" y="4191"/>
                  </a:lnTo>
                  <a:lnTo>
                    <a:pt x="1200150" y="14859"/>
                  </a:lnTo>
                  <a:lnTo>
                    <a:pt x="1206500" y="19050"/>
                  </a:lnTo>
                  <a:lnTo>
                    <a:pt x="1222375" y="19050"/>
                  </a:lnTo>
                  <a:lnTo>
                    <a:pt x="1228725" y="14859"/>
                  </a:lnTo>
                  <a:lnTo>
                    <a:pt x="1228725" y="9525"/>
                  </a:lnTo>
                  <a:lnTo>
                    <a:pt x="1228725" y="4191"/>
                  </a:lnTo>
                  <a:close/>
                </a:path>
                <a:path w="1333500" h="676275">
                  <a:moveTo>
                    <a:pt x="1333500" y="215900"/>
                  </a:moveTo>
                  <a:lnTo>
                    <a:pt x="1327150" y="209550"/>
                  </a:lnTo>
                  <a:lnTo>
                    <a:pt x="1311275" y="209550"/>
                  </a:lnTo>
                  <a:lnTo>
                    <a:pt x="1304925" y="215900"/>
                  </a:lnTo>
                  <a:lnTo>
                    <a:pt x="1304925" y="231775"/>
                  </a:lnTo>
                  <a:lnTo>
                    <a:pt x="1311275" y="238125"/>
                  </a:lnTo>
                  <a:lnTo>
                    <a:pt x="1327150" y="238125"/>
                  </a:lnTo>
                  <a:lnTo>
                    <a:pt x="1333500" y="231775"/>
                  </a:lnTo>
                  <a:lnTo>
                    <a:pt x="1333500" y="223901"/>
                  </a:lnTo>
                  <a:lnTo>
                    <a:pt x="1333500" y="215900"/>
                  </a:lnTo>
                  <a:close/>
                </a:path>
                <a:path w="1333500" h="676275">
                  <a:moveTo>
                    <a:pt x="1333500" y="111125"/>
                  </a:moveTo>
                  <a:lnTo>
                    <a:pt x="1327150" y="104775"/>
                  </a:lnTo>
                  <a:lnTo>
                    <a:pt x="1311275" y="104775"/>
                  </a:lnTo>
                  <a:lnTo>
                    <a:pt x="1304925" y="111125"/>
                  </a:lnTo>
                  <a:lnTo>
                    <a:pt x="1304925" y="127000"/>
                  </a:lnTo>
                  <a:lnTo>
                    <a:pt x="1311275" y="133350"/>
                  </a:lnTo>
                  <a:lnTo>
                    <a:pt x="1327150" y="133350"/>
                  </a:lnTo>
                  <a:lnTo>
                    <a:pt x="1333500" y="127000"/>
                  </a:lnTo>
                  <a:lnTo>
                    <a:pt x="1333500" y="119126"/>
                  </a:lnTo>
                  <a:lnTo>
                    <a:pt x="1333500" y="111125"/>
                  </a:lnTo>
                  <a:close/>
                </a:path>
                <a:path w="1333500" h="676275">
                  <a:moveTo>
                    <a:pt x="1333500" y="4318"/>
                  </a:moveTo>
                  <a:lnTo>
                    <a:pt x="1327150" y="0"/>
                  </a:lnTo>
                  <a:lnTo>
                    <a:pt x="1311275" y="0"/>
                  </a:lnTo>
                  <a:lnTo>
                    <a:pt x="1304925" y="4318"/>
                  </a:lnTo>
                  <a:lnTo>
                    <a:pt x="1304925" y="14732"/>
                  </a:lnTo>
                  <a:lnTo>
                    <a:pt x="1311275" y="19050"/>
                  </a:lnTo>
                  <a:lnTo>
                    <a:pt x="1327150" y="19050"/>
                  </a:lnTo>
                  <a:lnTo>
                    <a:pt x="1333500" y="14732"/>
                  </a:lnTo>
                  <a:lnTo>
                    <a:pt x="1333500" y="9525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76775" y="5076697"/>
              <a:ext cx="1333500" cy="1000760"/>
            </a:xfrm>
            <a:custGeom>
              <a:avLst/>
              <a:gdLst/>
              <a:ahLst/>
              <a:cxnLst/>
              <a:rect l="l" t="t" r="r" b="b"/>
              <a:pathLst>
                <a:path w="1333500" h="1000760">
                  <a:moveTo>
                    <a:pt x="28575" y="978052"/>
                  </a:moveTo>
                  <a:lnTo>
                    <a:pt x="22098" y="971677"/>
                  </a:lnTo>
                  <a:lnTo>
                    <a:pt x="6350" y="971677"/>
                  </a:lnTo>
                  <a:lnTo>
                    <a:pt x="0" y="978052"/>
                  </a:lnTo>
                  <a:lnTo>
                    <a:pt x="0" y="993876"/>
                  </a:lnTo>
                  <a:lnTo>
                    <a:pt x="6477" y="1000252"/>
                  </a:lnTo>
                  <a:lnTo>
                    <a:pt x="22225" y="1000252"/>
                  </a:lnTo>
                  <a:lnTo>
                    <a:pt x="28575" y="993876"/>
                  </a:lnTo>
                  <a:lnTo>
                    <a:pt x="28575" y="985964"/>
                  </a:lnTo>
                  <a:lnTo>
                    <a:pt x="28575" y="978052"/>
                  </a:lnTo>
                  <a:close/>
                </a:path>
                <a:path w="1333500" h="1000760">
                  <a:moveTo>
                    <a:pt x="28575" y="873277"/>
                  </a:moveTo>
                  <a:lnTo>
                    <a:pt x="22098" y="866902"/>
                  </a:lnTo>
                  <a:lnTo>
                    <a:pt x="6350" y="866902"/>
                  </a:lnTo>
                  <a:lnTo>
                    <a:pt x="0" y="873277"/>
                  </a:lnTo>
                  <a:lnTo>
                    <a:pt x="0" y="889101"/>
                  </a:lnTo>
                  <a:lnTo>
                    <a:pt x="6477" y="895477"/>
                  </a:lnTo>
                  <a:lnTo>
                    <a:pt x="22225" y="895477"/>
                  </a:lnTo>
                  <a:lnTo>
                    <a:pt x="28575" y="889101"/>
                  </a:lnTo>
                  <a:lnTo>
                    <a:pt x="28575" y="881189"/>
                  </a:lnTo>
                  <a:lnTo>
                    <a:pt x="28575" y="873277"/>
                  </a:lnTo>
                  <a:close/>
                </a:path>
                <a:path w="1333500" h="1000760">
                  <a:moveTo>
                    <a:pt x="28575" y="766368"/>
                  </a:moveTo>
                  <a:lnTo>
                    <a:pt x="22098" y="762127"/>
                  </a:lnTo>
                  <a:lnTo>
                    <a:pt x="6350" y="762127"/>
                  </a:lnTo>
                  <a:lnTo>
                    <a:pt x="0" y="766368"/>
                  </a:lnTo>
                  <a:lnTo>
                    <a:pt x="0" y="776935"/>
                  </a:lnTo>
                  <a:lnTo>
                    <a:pt x="6477" y="781177"/>
                  </a:lnTo>
                  <a:lnTo>
                    <a:pt x="22225" y="781177"/>
                  </a:lnTo>
                  <a:lnTo>
                    <a:pt x="28575" y="776935"/>
                  </a:lnTo>
                  <a:lnTo>
                    <a:pt x="28575" y="771652"/>
                  </a:lnTo>
                  <a:lnTo>
                    <a:pt x="28575" y="766368"/>
                  </a:lnTo>
                  <a:close/>
                </a:path>
                <a:path w="1333500" h="1000760">
                  <a:moveTo>
                    <a:pt x="28575" y="654202"/>
                  </a:moveTo>
                  <a:lnTo>
                    <a:pt x="22098" y="647827"/>
                  </a:lnTo>
                  <a:lnTo>
                    <a:pt x="6350" y="647827"/>
                  </a:lnTo>
                  <a:lnTo>
                    <a:pt x="0" y="654202"/>
                  </a:lnTo>
                  <a:lnTo>
                    <a:pt x="0" y="670026"/>
                  </a:lnTo>
                  <a:lnTo>
                    <a:pt x="6477" y="676402"/>
                  </a:lnTo>
                  <a:lnTo>
                    <a:pt x="22225" y="676402"/>
                  </a:lnTo>
                  <a:lnTo>
                    <a:pt x="28575" y="670026"/>
                  </a:lnTo>
                  <a:lnTo>
                    <a:pt x="28575" y="662114"/>
                  </a:lnTo>
                  <a:lnTo>
                    <a:pt x="28575" y="654202"/>
                  </a:lnTo>
                  <a:close/>
                </a:path>
                <a:path w="1333500" h="1000760">
                  <a:moveTo>
                    <a:pt x="28575" y="549427"/>
                  </a:moveTo>
                  <a:lnTo>
                    <a:pt x="22098" y="543052"/>
                  </a:lnTo>
                  <a:lnTo>
                    <a:pt x="6350" y="543052"/>
                  </a:lnTo>
                  <a:lnTo>
                    <a:pt x="0" y="549427"/>
                  </a:lnTo>
                  <a:lnTo>
                    <a:pt x="0" y="565251"/>
                  </a:lnTo>
                  <a:lnTo>
                    <a:pt x="6477" y="571627"/>
                  </a:lnTo>
                  <a:lnTo>
                    <a:pt x="22225" y="571627"/>
                  </a:lnTo>
                  <a:lnTo>
                    <a:pt x="28575" y="565251"/>
                  </a:lnTo>
                  <a:lnTo>
                    <a:pt x="28575" y="557339"/>
                  </a:lnTo>
                  <a:lnTo>
                    <a:pt x="28575" y="549427"/>
                  </a:lnTo>
                  <a:close/>
                </a:path>
                <a:path w="1333500" h="1000760">
                  <a:moveTo>
                    <a:pt x="28575" y="435102"/>
                  </a:moveTo>
                  <a:lnTo>
                    <a:pt x="22098" y="428752"/>
                  </a:lnTo>
                  <a:lnTo>
                    <a:pt x="6350" y="428752"/>
                  </a:lnTo>
                  <a:lnTo>
                    <a:pt x="0" y="434975"/>
                  </a:lnTo>
                  <a:lnTo>
                    <a:pt x="0" y="451104"/>
                  </a:lnTo>
                  <a:lnTo>
                    <a:pt x="6477" y="457327"/>
                  </a:lnTo>
                  <a:lnTo>
                    <a:pt x="22225" y="457327"/>
                  </a:lnTo>
                  <a:lnTo>
                    <a:pt x="28575" y="450977"/>
                  </a:lnTo>
                  <a:lnTo>
                    <a:pt x="28575" y="443103"/>
                  </a:lnTo>
                  <a:lnTo>
                    <a:pt x="28575" y="435102"/>
                  </a:lnTo>
                  <a:close/>
                </a:path>
                <a:path w="1333500" h="1000760">
                  <a:moveTo>
                    <a:pt x="142875" y="978077"/>
                  </a:moveTo>
                  <a:lnTo>
                    <a:pt x="136525" y="971677"/>
                  </a:lnTo>
                  <a:lnTo>
                    <a:pt x="120650" y="971677"/>
                  </a:lnTo>
                  <a:lnTo>
                    <a:pt x="114300" y="978077"/>
                  </a:lnTo>
                  <a:lnTo>
                    <a:pt x="114300" y="993851"/>
                  </a:lnTo>
                  <a:lnTo>
                    <a:pt x="120650" y="1000252"/>
                  </a:lnTo>
                  <a:lnTo>
                    <a:pt x="136525" y="1000252"/>
                  </a:lnTo>
                  <a:lnTo>
                    <a:pt x="142875" y="993851"/>
                  </a:lnTo>
                  <a:lnTo>
                    <a:pt x="142875" y="985964"/>
                  </a:lnTo>
                  <a:lnTo>
                    <a:pt x="142875" y="978077"/>
                  </a:lnTo>
                  <a:close/>
                </a:path>
                <a:path w="1333500" h="1000760">
                  <a:moveTo>
                    <a:pt x="142875" y="873277"/>
                  </a:moveTo>
                  <a:lnTo>
                    <a:pt x="136525" y="866902"/>
                  </a:lnTo>
                  <a:lnTo>
                    <a:pt x="120650" y="866902"/>
                  </a:lnTo>
                  <a:lnTo>
                    <a:pt x="114300" y="873277"/>
                  </a:lnTo>
                  <a:lnTo>
                    <a:pt x="114300" y="889101"/>
                  </a:lnTo>
                  <a:lnTo>
                    <a:pt x="120650" y="895477"/>
                  </a:lnTo>
                  <a:lnTo>
                    <a:pt x="136525" y="895477"/>
                  </a:lnTo>
                  <a:lnTo>
                    <a:pt x="142875" y="889101"/>
                  </a:lnTo>
                  <a:lnTo>
                    <a:pt x="142875" y="881189"/>
                  </a:lnTo>
                  <a:lnTo>
                    <a:pt x="142875" y="873277"/>
                  </a:lnTo>
                  <a:close/>
                </a:path>
                <a:path w="1333500" h="1000760">
                  <a:moveTo>
                    <a:pt x="142875" y="766368"/>
                  </a:moveTo>
                  <a:lnTo>
                    <a:pt x="136525" y="762127"/>
                  </a:lnTo>
                  <a:lnTo>
                    <a:pt x="120650" y="762127"/>
                  </a:lnTo>
                  <a:lnTo>
                    <a:pt x="114300" y="766368"/>
                  </a:lnTo>
                  <a:lnTo>
                    <a:pt x="114300" y="776935"/>
                  </a:lnTo>
                  <a:lnTo>
                    <a:pt x="120650" y="781177"/>
                  </a:lnTo>
                  <a:lnTo>
                    <a:pt x="136525" y="781177"/>
                  </a:lnTo>
                  <a:lnTo>
                    <a:pt x="142875" y="776935"/>
                  </a:lnTo>
                  <a:lnTo>
                    <a:pt x="142875" y="771652"/>
                  </a:lnTo>
                  <a:lnTo>
                    <a:pt x="142875" y="766368"/>
                  </a:lnTo>
                  <a:close/>
                </a:path>
                <a:path w="1333500" h="1000760">
                  <a:moveTo>
                    <a:pt x="142875" y="654202"/>
                  </a:moveTo>
                  <a:lnTo>
                    <a:pt x="136525" y="647827"/>
                  </a:lnTo>
                  <a:lnTo>
                    <a:pt x="120650" y="647827"/>
                  </a:lnTo>
                  <a:lnTo>
                    <a:pt x="114300" y="654202"/>
                  </a:lnTo>
                  <a:lnTo>
                    <a:pt x="114300" y="670026"/>
                  </a:lnTo>
                  <a:lnTo>
                    <a:pt x="120650" y="676402"/>
                  </a:lnTo>
                  <a:lnTo>
                    <a:pt x="136525" y="676402"/>
                  </a:lnTo>
                  <a:lnTo>
                    <a:pt x="142875" y="670026"/>
                  </a:lnTo>
                  <a:lnTo>
                    <a:pt x="142875" y="662114"/>
                  </a:lnTo>
                  <a:lnTo>
                    <a:pt x="142875" y="654202"/>
                  </a:lnTo>
                  <a:close/>
                </a:path>
                <a:path w="1333500" h="1000760">
                  <a:moveTo>
                    <a:pt x="142875" y="549452"/>
                  </a:moveTo>
                  <a:lnTo>
                    <a:pt x="136525" y="543052"/>
                  </a:lnTo>
                  <a:lnTo>
                    <a:pt x="120650" y="543052"/>
                  </a:lnTo>
                  <a:lnTo>
                    <a:pt x="114300" y="549452"/>
                  </a:lnTo>
                  <a:lnTo>
                    <a:pt x="114300" y="565226"/>
                  </a:lnTo>
                  <a:lnTo>
                    <a:pt x="120650" y="571627"/>
                  </a:lnTo>
                  <a:lnTo>
                    <a:pt x="136525" y="571627"/>
                  </a:lnTo>
                  <a:lnTo>
                    <a:pt x="142875" y="565226"/>
                  </a:lnTo>
                  <a:lnTo>
                    <a:pt x="142875" y="557339"/>
                  </a:lnTo>
                  <a:lnTo>
                    <a:pt x="142875" y="549452"/>
                  </a:lnTo>
                  <a:close/>
                </a:path>
                <a:path w="1333500" h="1000760">
                  <a:moveTo>
                    <a:pt x="142875" y="435102"/>
                  </a:moveTo>
                  <a:lnTo>
                    <a:pt x="136525" y="428752"/>
                  </a:lnTo>
                  <a:lnTo>
                    <a:pt x="120650" y="428752"/>
                  </a:lnTo>
                  <a:lnTo>
                    <a:pt x="114300" y="435102"/>
                  </a:lnTo>
                  <a:lnTo>
                    <a:pt x="114300" y="450977"/>
                  </a:lnTo>
                  <a:lnTo>
                    <a:pt x="120650" y="457327"/>
                  </a:lnTo>
                  <a:lnTo>
                    <a:pt x="136525" y="457327"/>
                  </a:lnTo>
                  <a:lnTo>
                    <a:pt x="142875" y="450977"/>
                  </a:lnTo>
                  <a:lnTo>
                    <a:pt x="142875" y="443103"/>
                  </a:lnTo>
                  <a:lnTo>
                    <a:pt x="142875" y="435102"/>
                  </a:lnTo>
                  <a:close/>
                </a:path>
                <a:path w="1333500" h="1000760">
                  <a:moveTo>
                    <a:pt x="247650" y="978052"/>
                  </a:moveTo>
                  <a:lnTo>
                    <a:pt x="241300" y="971486"/>
                  </a:lnTo>
                  <a:lnTo>
                    <a:pt x="233426" y="971677"/>
                  </a:lnTo>
                  <a:lnTo>
                    <a:pt x="225425" y="971677"/>
                  </a:lnTo>
                  <a:lnTo>
                    <a:pt x="219075" y="978052"/>
                  </a:lnTo>
                  <a:lnTo>
                    <a:pt x="219075" y="993876"/>
                  </a:lnTo>
                  <a:lnTo>
                    <a:pt x="225425" y="1000252"/>
                  </a:lnTo>
                  <a:lnTo>
                    <a:pt x="241300" y="1000252"/>
                  </a:lnTo>
                  <a:lnTo>
                    <a:pt x="247650" y="993876"/>
                  </a:lnTo>
                  <a:lnTo>
                    <a:pt x="247650" y="985964"/>
                  </a:lnTo>
                  <a:lnTo>
                    <a:pt x="247650" y="978052"/>
                  </a:lnTo>
                  <a:close/>
                </a:path>
                <a:path w="1333500" h="1000760">
                  <a:moveTo>
                    <a:pt x="247650" y="873277"/>
                  </a:moveTo>
                  <a:lnTo>
                    <a:pt x="241300" y="866902"/>
                  </a:lnTo>
                  <a:lnTo>
                    <a:pt x="225425" y="866902"/>
                  </a:lnTo>
                  <a:lnTo>
                    <a:pt x="219075" y="873277"/>
                  </a:lnTo>
                  <a:lnTo>
                    <a:pt x="219075" y="889101"/>
                  </a:lnTo>
                  <a:lnTo>
                    <a:pt x="225425" y="895477"/>
                  </a:lnTo>
                  <a:lnTo>
                    <a:pt x="241300" y="895477"/>
                  </a:lnTo>
                  <a:lnTo>
                    <a:pt x="247650" y="889101"/>
                  </a:lnTo>
                  <a:lnTo>
                    <a:pt x="247650" y="881189"/>
                  </a:lnTo>
                  <a:lnTo>
                    <a:pt x="247650" y="873277"/>
                  </a:lnTo>
                  <a:close/>
                </a:path>
                <a:path w="1333500" h="1000760">
                  <a:moveTo>
                    <a:pt x="247650" y="766368"/>
                  </a:moveTo>
                  <a:lnTo>
                    <a:pt x="241300" y="762127"/>
                  </a:lnTo>
                  <a:lnTo>
                    <a:pt x="225425" y="762127"/>
                  </a:lnTo>
                  <a:lnTo>
                    <a:pt x="219075" y="766368"/>
                  </a:lnTo>
                  <a:lnTo>
                    <a:pt x="219075" y="776935"/>
                  </a:lnTo>
                  <a:lnTo>
                    <a:pt x="225425" y="781177"/>
                  </a:lnTo>
                  <a:lnTo>
                    <a:pt x="241300" y="781177"/>
                  </a:lnTo>
                  <a:lnTo>
                    <a:pt x="247650" y="776935"/>
                  </a:lnTo>
                  <a:lnTo>
                    <a:pt x="247650" y="771652"/>
                  </a:lnTo>
                  <a:lnTo>
                    <a:pt x="247650" y="766368"/>
                  </a:lnTo>
                  <a:close/>
                </a:path>
                <a:path w="1333500" h="1000760">
                  <a:moveTo>
                    <a:pt x="247650" y="654202"/>
                  </a:moveTo>
                  <a:lnTo>
                    <a:pt x="241300" y="647827"/>
                  </a:lnTo>
                  <a:lnTo>
                    <a:pt x="225425" y="647827"/>
                  </a:lnTo>
                  <a:lnTo>
                    <a:pt x="219075" y="654202"/>
                  </a:lnTo>
                  <a:lnTo>
                    <a:pt x="219075" y="670026"/>
                  </a:lnTo>
                  <a:lnTo>
                    <a:pt x="225425" y="676402"/>
                  </a:lnTo>
                  <a:lnTo>
                    <a:pt x="241300" y="676402"/>
                  </a:lnTo>
                  <a:lnTo>
                    <a:pt x="247650" y="670026"/>
                  </a:lnTo>
                  <a:lnTo>
                    <a:pt x="247650" y="662114"/>
                  </a:lnTo>
                  <a:lnTo>
                    <a:pt x="247650" y="654202"/>
                  </a:lnTo>
                  <a:close/>
                </a:path>
                <a:path w="1333500" h="1000760">
                  <a:moveTo>
                    <a:pt x="247650" y="549427"/>
                  </a:moveTo>
                  <a:lnTo>
                    <a:pt x="241300" y="543052"/>
                  </a:lnTo>
                  <a:lnTo>
                    <a:pt x="225425" y="543052"/>
                  </a:lnTo>
                  <a:lnTo>
                    <a:pt x="219075" y="549427"/>
                  </a:lnTo>
                  <a:lnTo>
                    <a:pt x="219075" y="565251"/>
                  </a:lnTo>
                  <a:lnTo>
                    <a:pt x="225425" y="571627"/>
                  </a:lnTo>
                  <a:lnTo>
                    <a:pt x="241300" y="571627"/>
                  </a:lnTo>
                  <a:lnTo>
                    <a:pt x="247650" y="565251"/>
                  </a:lnTo>
                  <a:lnTo>
                    <a:pt x="247650" y="557339"/>
                  </a:lnTo>
                  <a:lnTo>
                    <a:pt x="247650" y="549427"/>
                  </a:lnTo>
                  <a:close/>
                </a:path>
                <a:path w="1333500" h="1000760">
                  <a:moveTo>
                    <a:pt x="247650" y="435102"/>
                  </a:moveTo>
                  <a:lnTo>
                    <a:pt x="241300" y="428752"/>
                  </a:lnTo>
                  <a:lnTo>
                    <a:pt x="225425" y="428752"/>
                  </a:lnTo>
                  <a:lnTo>
                    <a:pt x="219075" y="435102"/>
                  </a:lnTo>
                  <a:lnTo>
                    <a:pt x="219075" y="450977"/>
                  </a:lnTo>
                  <a:lnTo>
                    <a:pt x="225425" y="457327"/>
                  </a:lnTo>
                  <a:lnTo>
                    <a:pt x="241300" y="457327"/>
                  </a:lnTo>
                  <a:lnTo>
                    <a:pt x="247650" y="450977"/>
                  </a:lnTo>
                  <a:lnTo>
                    <a:pt x="247650" y="443103"/>
                  </a:lnTo>
                  <a:lnTo>
                    <a:pt x="247650" y="435102"/>
                  </a:lnTo>
                  <a:close/>
                </a:path>
                <a:path w="1333500" h="1000760">
                  <a:moveTo>
                    <a:pt x="352425" y="978052"/>
                  </a:moveTo>
                  <a:lnTo>
                    <a:pt x="348234" y="971486"/>
                  </a:lnTo>
                  <a:lnTo>
                    <a:pt x="342900" y="971677"/>
                  </a:lnTo>
                  <a:lnTo>
                    <a:pt x="337566" y="971677"/>
                  </a:lnTo>
                  <a:lnTo>
                    <a:pt x="333375" y="978052"/>
                  </a:lnTo>
                  <a:lnTo>
                    <a:pt x="333375" y="993876"/>
                  </a:lnTo>
                  <a:lnTo>
                    <a:pt x="337566" y="1000252"/>
                  </a:lnTo>
                  <a:lnTo>
                    <a:pt x="348234" y="1000252"/>
                  </a:lnTo>
                  <a:lnTo>
                    <a:pt x="352425" y="993876"/>
                  </a:lnTo>
                  <a:lnTo>
                    <a:pt x="352425" y="985964"/>
                  </a:lnTo>
                  <a:lnTo>
                    <a:pt x="352425" y="978052"/>
                  </a:lnTo>
                  <a:close/>
                </a:path>
                <a:path w="1333500" h="1000760">
                  <a:moveTo>
                    <a:pt x="352425" y="873277"/>
                  </a:moveTo>
                  <a:lnTo>
                    <a:pt x="348234" y="866902"/>
                  </a:lnTo>
                  <a:lnTo>
                    <a:pt x="337566" y="866902"/>
                  </a:lnTo>
                  <a:lnTo>
                    <a:pt x="333375" y="873277"/>
                  </a:lnTo>
                  <a:lnTo>
                    <a:pt x="333375" y="889101"/>
                  </a:lnTo>
                  <a:lnTo>
                    <a:pt x="337566" y="895477"/>
                  </a:lnTo>
                  <a:lnTo>
                    <a:pt x="348234" y="895477"/>
                  </a:lnTo>
                  <a:lnTo>
                    <a:pt x="352425" y="889101"/>
                  </a:lnTo>
                  <a:lnTo>
                    <a:pt x="352425" y="881189"/>
                  </a:lnTo>
                  <a:lnTo>
                    <a:pt x="352425" y="873277"/>
                  </a:lnTo>
                  <a:close/>
                </a:path>
                <a:path w="1333500" h="1000760">
                  <a:moveTo>
                    <a:pt x="352425" y="766368"/>
                  </a:moveTo>
                  <a:lnTo>
                    <a:pt x="348234" y="762127"/>
                  </a:lnTo>
                  <a:lnTo>
                    <a:pt x="337566" y="762127"/>
                  </a:lnTo>
                  <a:lnTo>
                    <a:pt x="333375" y="766368"/>
                  </a:lnTo>
                  <a:lnTo>
                    <a:pt x="333375" y="776935"/>
                  </a:lnTo>
                  <a:lnTo>
                    <a:pt x="337566" y="781177"/>
                  </a:lnTo>
                  <a:lnTo>
                    <a:pt x="348234" y="781177"/>
                  </a:lnTo>
                  <a:lnTo>
                    <a:pt x="352425" y="776935"/>
                  </a:lnTo>
                  <a:lnTo>
                    <a:pt x="352425" y="771652"/>
                  </a:lnTo>
                  <a:lnTo>
                    <a:pt x="352425" y="766368"/>
                  </a:lnTo>
                  <a:close/>
                </a:path>
                <a:path w="1333500" h="1000760">
                  <a:moveTo>
                    <a:pt x="352425" y="654202"/>
                  </a:moveTo>
                  <a:lnTo>
                    <a:pt x="348234" y="647827"/>
                  </a:lnTo>
                  <a:lnTo>
                    <a:pt x="337566" y="647827"/>
                  </a:lnTo>
                  <a:lnTo>
                    <a:pt x="333375" y="654202"/>
                  </a:lnTo>
                  <a:lnTo>
                    <a:pt x="333375" y="670026"/>
                  </a:lnTo>
                  <a:lnTo>
                    <a:pt x="337566" y="676402"/>
                  </a:lnTo>
                  <a:lnTo>
                    <a:pt x="348234" y="676402"/>
                  </a:lnTo>
                  <a:lnTo>
                    <a:pt x="352425" y="670026"/>
                  </a:lnTo>
                  <a:lnTo>
                    <a:pt x="352425" y="662114"/>
                  </a:lnTo>
                  <a:lnTo>
                    <a:pt x="352425" y="654202"/>
                  </a:lnTo>
                  <a:close/>
                </a:path>
                <a:path w="1333500" h="1000760">
                  <a:moveTo>
                    <a:pt x="352425" y="549427"/>
                  </a:moveTo>
                  <a:lnTo>
                    <a:pt x="348234" y="543052"/>
                  </a:lnTo>
                  <a:lnTo>
                    <a:pt x="337566" y="543052"/>
                  </a:lnTo>
                  <a:lnTo>
                    <a:pt x="333375" y="549427"/>
                  </a:lnTo>
                  <a:lnTo>
                    <a:pt x="333375" y="565251"/>
                  </a:lnTo>
                  <a:lnTo>
                    <a:pt x="337566" y="571627"/>
                  </a:lnTo>
                  <a:lnTo>
                    <a:pt x="348234" y="571627"/>
                  </a:lnTo>
                  <a:lnTo>
                    <a:pt x="352425" y="565251"/>
                  </a:lnTo>
                  <a:lnTo>
                    <a:pt x="352425" y="557339"/>
                  </a:lnTo>
                  <a:lnTo>
                    <a:pt x="352425" y="549427"/>
                  </a:lnTo>
                  <a:close/>
                </a:path>
                <a:path w="1333500" h="1000760">
                  <a:moveTo>
                    <a:pt x="352425" y="435102"/>
                  </a:moveTo>
                  <a:lnTo>
                    <a:pt x="348234" y="428752"/>
                  </a:lnTo>
                  <a:lnTo>
                    <a:pt x="337566" y="428752"/>
                  </a:lnTo>
                  <a:lnTo>
                    <a:pt x="333375" y="435102"/>
                  </a:lnTo>
                  <a:lnTo>
                    <a:pt x="333375" y="450977"/>
                  </a:lnTo>
                  <a:lnTo>
                    <a:pt x="337566" y="457327"/>
                  </a:lnTo>
                  <a:lnTo>
                    <a:pt x="348234" y="457327"/>
                  </a:lnTo>
                  <a:lnTo>
                    <a:pt x="352425" y="450977"/>
                  </a:lnTo>
                  <a:lnTo>
                    <a:pt x="352425" y="443103"/>
                  </a:lnTo>
                  <a:lnTo>
                    <a:pt x="352425" y="435102"/>
                  </a:lnTo>
                  <a:close/>
                </a:path>
                <a:path w="1333500" h="1000760">
                  <a:moveTo>
                    <a:pt x="466725" y="978052"/>
                  </a:moveTo>
                  <a:lnTo>
                    <a:pt x="460375" y="971486"/>
                  </a:lnTo>
                  <a:lnTo>
                    <a:pt x="452501" y="971677"/>
                  </a:lnTo>
                  <a:lnTo>
                    <a:pt x="444500" y="971677"/>
                  </a:lnTo>
                  <a:lnTo>
                    <a:pt x="438150" y="978052"/>
                  </a:lnTo>
                  <a:lnTo>
                    <a:pt x="438150" y="993876"/>
                  </a:lnTo>
                  <a:lnTo>
                    <a:pt x="444500" y="1000252"/>
                  </a:lnTo>
                  <a:lnTo>
                    <a:pt x="460375" y="1000252"/>
                  </a:lnTo>
                  <a:lnTo>
                    <a:pt x="466725" y="993876"/>
                  </a:lnTo>
                  <a:lnTo>
                    <a:pt x="466725" y="985964"/>
                  </a:lnTo>
                  <a:lnTo>
                    <a:pt x="466725" y="978052"/>
                  </a:lnTo>
                  <a:close/>
                </a:path>
                <a:path w="1333500" h="1000760">
                  <a:moveTo>
                    <a:pt x="466725" y="873277"/>
                  </a:moveTo>
                  <a:lnTo>
                    <a:pt x="460375" y="866902"/>
                  </a:lnTo>
                  <a:lnTo>
                    <a:pt x="444500" y="866902"/>
                  </a:lnTo>
                  <a:lnTo>
                    <a:pt x="438150" y="873277"/>
                  </a:lnTo>
                  <a:lnTo>
                    <a:pt x="438150" y="889101"/>
                  </a:lnTo>
                  <a:lnTo>
                    <a:pt x="444500" y="895477"/>
                  </a:lnTo>
                  <a:lnTo>
                    <a:pt x="460375" y="895477"/>
                  </a:lnTo>
                  <a:lnTo>
                    <a:pt x="466725" y="889101"/>
                  </a:lnTo>
                  <a:lnTo>
                    <a:pt x="466725" y="881189"/>
                  </a:lnTo>
                  <a:lnTo>
                    <a:pt x="466725" y="873277"/>
                  </a:lnTo>
                  <a:close/>
                </a:path>
                <a:path w="1333500" h="1000760">
                  <a:moveTo>
                    <a:pt x="466725" y="766368"/>
                  </a:moveTo>
                  <a:lnTo>
                    <a:pt x="460375" y="762127"/>
                  </a:lnTo>
                  <a:lnTo>
                    <a:pt x="444500" y="762127"/>
                  </a:lnTo>
                  <a:lnTo>
                    <a:pt x="438150" y="766368"/>
                  </a:lnTo>
                  <a:lnTo>
                    <a:pt x="438150" y="776935"/>
                  </a:lnTo>
                  <a:lnTo>
                    <a:pt x="444500" y="781177"/>
                  </a:lnTo>
                  <a:lnTo>
                    <a:pt x="460375" y="781177"/>
                  </a:lnTo>
                  <a:lnTo>
                    <a:pt x="466725" y="776935"/>
                  </a:lnTo>
                  <a:lnTo>
                    <a:pt x="466725" y="771652"/>
                  </a:lnTo>
                  <a:lnTo>
                    <a:pt x="466725" y="766368"/>
                  </a:lnTo>
                  <a:close/>
                </a:path>
                <a:path w="1333500" h="1000760">
                  <a:moveTo>
                    <a:pt x="466725" y="654202"/>
                  </a:moveTo>
                  <a:lnTo>
                    <a:pt x="460375" y="647827"/>
                  </a:lnTo>
                  <a:lnTo>
                    <a:pt x="444500" y="647827"/>
                  </a:lnTo>
                  <a:lnTo>
                    <a:pt x="438150" y="654202"/>
                  </a:lnTo>
                  <a:lnTo>
                    <a:pt x="438150" y="670026"/>
                  </a:lnTo>
                  <a:lnTo>
                    <a:pt x="444500" y="676402"/>
                  </a:lnTo>
                  <a:lnTo>
                    <a:pt x="460375" y="676402"/>
                  </a:lnTo>
                  <a:lnTo>
                    <a:pt x="466725" y="670026"/>
                  </a:lnTo>
                  <a:lnTo>
                    <a:pt x="466725" y="662114"/>
                  </a:lnTo>
                  <a:lnTo>
                    <a:pt x="466725" y="654202"/>
                  </a:lnTo>
                  <a:close/>
                </a:path>
                <a:path w="1333500" h="1000760">
                  <a:moveTo>
                    <a:pt x="466725" y="549427"/>
                  </a:moveTo>
                  <a:lnTo>
                    <a:pt x="460375" y="543052"/>
                  </a:lnTo>
                  <a:lnTo>
                    <a:pt x="444500" y="543052"/>
                  </a:lnTo>
                  <a:lnTo>
                    <a:pt x="438150" y="549427"/>
                  </a:lnTo>
                  <a:lnTo>
                    <a:pt x="438150" y="565251"/>
                  </a:lnTo>
                  <a:lnTo>
                    <a:pt x="444500" y="571627"/>
                  </a:lnTo>
                  <a:lnTo>
                    <a:pt x="460375" y="571627"/>
                  </a:lnTo>
                  <a:lnTo>
                    <a:pt x="466725" y="565251"/>
                  </a:lnTo>
                  <a:lnTo>
                    <a:pt x="466725" y="557339"/>
                  </a:lnTo>
                  <a:lnTo>
                    <a:pt x="466725" y="549427"/>
                  </a:lnTo>
                  <a:close/>
                </a:path>
                <a:path w="1333500" h="1000760">
                  <a:moveTo>
                    <a:pt x="466725" y="435102"/>
                  </a:moveTo>
                  <a:lnTo>
                    <a:pt x="460375" y="428752"/>
                  </a:lnTo>
                  <a:lnTo>
                    <a:pt x="444500" y="428752"/>
                  </a:lnTo>
                  <a:lnTo>
                    <a:pt x="438150" y="435102"/>
                  </a:lnTo>
                  <a:lnTo>
                    <a:pt x="438150" y="450977"/>
                  </a:lnTo>
                  <a:lnTo>
                    <a:pt x="444500" y="457327"/>
                  </a:lnTo>
                  <a:lnTo>
                    <a:pt x="460375" y="457327"/>
                  </a:lnTo>
                  <a:lnTo>
                    <a:pt x="466725" y="450977"/>
                  </a:lnTo>
                  <a:lnTo>
                    <a:pt x="466725" y="443103"/>
                  </a:lnTo>
                  <a:lnTo>
                    <a:pt x="466725" y="435102"/>
                  </a:lnTo>
                  <a:close/>
                </a:path>
                <a:path w="1333500" h="1000760">
                  <a:moveTo>
                    <a:pt x="571500" y="978077"/>
                  </a:moveTo>
                  <a:lnTo>
                    <a:pt x="567182" y="971677"/>
                  </a:lnTo>
                  <a:lnTo>
                    <a:pt x="556768" y="971677"/>
                  </a:lnTo>
                  <a:lnTo>
                    <a:pt x="552450" y="978077"/>
                  </a:lnTo>
                  <a:lnTo>
                    <a:pt x="552450" y="993851"/>
                  </a:lnTo>
                  <a:lnTo>
                    <a:pt x="556768" y="1000252"/>
                  </a:lnTo>
                  <a:lnTo>
                    <a:pt x="567182" y="1000252"/>
                  </a:lnTo>
                  <a:lnTo>
                    <a:pt x="571500" y="993851"/>
                  </a:lnTo>
                  <a:lnTo>
                    <a:pt x="571500" y="985964"/>
                  </a:lnTo>
                  <a:lnTo>
                    <a:pt x="571500" y="978077"/>
                  </a:lnTo>
                  <a:close/>
                </a:path>
                <a:path w="1333500" h="1000760">
                  <a:moveTo>
                    <a:pt x="571500" y="873277"/>
                  </a:moveTo>
                  <a:lnTo>
                    <a:pt x="567309" y="866902"/>
                  </a:lnTo>
                  <a:lnTo>
                    <a:pt x="556641" y="866902"/>
                  </a:lnTo>
                  <a:lnTo>
                    <a:pt x="552450" y="873277"/>
                  </a:lnTo>
                  <a:lnTo>
                    <a:pt x="552450" y="889101"/>
                  </a:lnTo>
                  <a:lnTo>
                    <a:pt x="556641" y="895477"/>
                  </a:lnTo>
                  <a:lnTo>
                    <a:pt x="567309" y="895477"/>
                  </a:lnTo>
                  <a:lnTo>
                    <a:pt x="571500" y="889101"/>
                  </a:lnTo>
                  <a:lnTo>
                    <a:pt x="571500" y="881189"/>
                  </a:lnTo>
                  <a:lnTo>
                    <a:pt x="571500" y="873277"/>
                  </a:lnTo>
                  <a:close/>
                </a:path>
                <a:path w="1333500" h="1000760">
                  <a:moveTo>
                    <a:pt x="571500" y="766368"/>
                  </a:moveTo>
                  <a:lnTo>
                    <a:pt x="567309" y="762127"/>
                  </a:lnTo>
                  <a:lnTo>
                    <a:pt x="556641" y="762127"/>
                  </a:lnTo>
                  <a:lnTo>
                    <a:pt x="552450" y="766368"/>
                  </a:lnTo>
                  <a:lnTo>
                    <a:pt x="552450" y="776935"/>
                  </a:lnTo>
                  <a:lnTo>
                    <a:pt x="556641" y="781177"/>
                  </a:lnTo>
                  <a:lnTo>
                    <a:pt x="567309" y="781177"/>
                  </a:lnTo>
                  <a:lnTo>
                    <a:pt x="571500" y="776935"/>
                  </a:lnTo>
                  <a:lnTo>
                    <a:pt x="571500" y="771652"/>
                  </a:lnTo>
                  <a:lnTo>
                    <a:pt x="571500" y="766368"/>
                  </a:lnTo>
                  <a:close/>
                </a:path>
                <a:path w="1333500" h="1000760">
                  <a:moveTo>
                    <a:pt x="571500" y="654202"/>
                  </a:moveTo>
                  <a:lnTo>
                    <a:pt x="567309" y="647827"/>
                  </a:lnTo>
                  <a:lnTo>
                    <a:pt x="556641" y="647827"/>
                  </a:lnTo>
                  <a:lnTo>
                    <a:pt x="552450" y="654202"/>
                  </a:lnTo>
                  <a:lnTo>
                    <a:pt x="552450" y="670026"/>
                  </a:lnTo>
                  <a:lnTo>
                    <a:pt x="556641" y="676402"/>
                  </a:lnTo>
                  <a:lnTo>
                    <a:pt x="567309" y="676402"/>
                  </a:lnTo>
                  <a:lnTo>
                    <a:pt x="571500" y="670026"/>
                  </a:lnTo>
                  <a:lnTo>
                    <a:pt x="571500" y="662114"/>
                  </a:lnTo>
                  <a:lnTo>
                    <a:pt x="571500" y="654202"/>
                  </a:lnTo>
                  <a:close/>
                </a:path>
                <a:path w="1333500" h="1000760">
                  <a:moveTo>
                    <a:pt x="571500" y="549452"/>
                  </a:moveTo>
                  <a:lnTo>
                    <a:pt x="567182" y="543052"/>
                  </a:lnTo>
                  <a:lnTo>
                    <a:pt x="556768" y="543052"/>
                  </a:lnTo>
                  <a:lnTo>
                    <a:pt x="552450" y="549452"/>
                  </a:lnTo>
                  <a:lnTo>
                    <a:pt x="552450" y="565226"/>
                  </a:lnTo>
                  <a:lnTo>
                    <a:pt x="556768" y="571627"/>
                  </a:lnTo>
                  <a:lnTo>
                    <a:pt x="567182" y="571627"/>
                  </a:lnTo>
                  <a:lnTo>
                    <a:pt x="571500" y="565226"/>
                  </a:lnTo>
                  <a:lnTo>
                    <a:pt x="571500" y="557339"/>
                  </a:lnTo>
                  <a:lnTo>
                    <a:pt x="571500" y="549452"/>
                  </a:lnTo>
                  <a:close/>
                </a:path>
                <a:path w="1333500" h="1000760">
                  <a:moveTo>
                    <a:pt x="571500" y="435102"/>
                  </a:moveTo>
                  <a:lnTo>
                    <a:pt x="567182" y="428752"/>
                  </a:lnTo>
                  <a:lnTo>
                    <a:pt x="556768" y="428752"/>
                  </a:lnTo>
                  <a:lnTo>
                    <a:pt x="552450" y="435102"/>
                  </a:lnTo>
                  <a:lnTo>
                    <a:pt x="552450" y="450977"/>
                  </a:lnTo>
                  <a:lnTo>
                    <a:pt x="556768" y="457327"/>
                  </a:lnTo>
                  <a:lnTo>
                    <a:pt x="567182" y="457327"/>
                  </a:lnTo>
                  <a:lnTo>
                    <a:pt x="571500" y="450977"/>
                  </a:lnTo>
                  <a:lnTo>
                    <a:pt x="571500" y="443103"/>
                  </a:lnTo>
                  <a:lnTo>
                    <a:pt x="571500" y="435102"/>
                  </a:lnTo>
                  <a:close/>
                </a:path>
                <a:path w="1333500" h="1000760">
                  <a:moveTo>
                    <a:pt x="685800" y="978052"/>
                  </a:moveTo>
                  <a:lnTo>
                    <a:pt x="679450" y="971486"/>
                  </a:lnTo>
                  <a:lnTo>
                    <a:pt x="671576" y="971677"/>
                  </a:lnTo>
                  <a:lnTo>
                    <a:pt x="663575" y="971677"/>
                  </a:lnTo>
                  <a:lnTo>
                    <a:pt x="657225" y="978052"/>
                  </a:lnTo>
                  <a:lnTo>
                    <a:pt x="657225" y="993876"/>
                  </a:lnTo>
                  <a:lnTo>
                    <a:pt x="663575" y="1000252"/>
                  </a:lnTo>
                  <a:lnTo>
                    <a:pt x="679450" y="1000252"/>
                  </a:lnTo>
                  <a:lnTo>
                    <a:pt x="685800" y="993876"/>
                  </a:lnTo>
                  <a:lnTo>
                    <a:pt x="685800" y="985964"/>
                  </a:lnTo>
                  <a:lnTo>
                    <a:pt x="685800" y="978052"/>
                  </a:lnTo>
                  <a:close/>
                </a:path>
                <a:path w="1333500" h="1000760">
                  <a:moveTo>
                    <a:pt x="685800" y="873277"/>
                  </a:moveTo>
                  <a:lnTo>
                    <a:pt x="679450" y="866902"/>
                  </a:lnTo>
                  <a:lnTo>
                    <a:pt x="663575" y="866902"/>
                  </a:lnTo>
                  <a:lnTo>
                    <a:pt x="657225" y="873277"/>
                  </a:lnTo>
                  <a:lnTo>
                    <a:pt x="657225" y="889101"/>
                  </a:lnTo>
                  <a:lnTo>
                    <a:pt x="663575" y="895477"/>
                  </a:lnTo>
                  <a:lnTo>
                    <a:pt x="679450" y="895477"/>
                  </a:lnTo>
                  <a:lnTo>
                    <a:pt x="685800" y="889101"/>
                  </a:lnTo>
                  <a:lnTo>
                    <a:pt x="685800" y="881189"/>
                  </a:lnTo>
                  <a:lnTo>
                    <a:pt x="685800" y="873277"/>
                  </a:lnTo>
                  <a:close/>
                </a:path>
                <a:path w="1333500" h="1000760">
                  <a:moveTo>
                    <a:pt x="685800" y="766368"/>
                  </a:moveTo>
                  <a:lnTo>
                    <a:pt x="679450" y="762127"/>
                  </a:lnTo>
                  <a:lnTo>
                    <a:pt x="663575" y="762127"/>
                  </a:lnTo>
                  <a:lnTo>
                    <a:pt x="657225" y="766368"/>
                  </a:lnTo>
                  <a:lnTo>
                    <a:pt x="657225" y="776935"/>
                  </a:lnTo>
                  <a:lnTo>
                    <a:pt x="663575" y="781177"/>
                  </a:lnTo>
                  <a:lnTo>
                    <a:pt x="679450" y="781177"/>
                  </a:lnTo>
                  <a:lnTo>
                    <a:pt x="685800" y="776935"/>
                  </a:lnTo>
                  <a:lnTo>
                    <a:pt x="685800" y="771652"/>
                  </a:lnTo>
                  <a:lnTo>
                    <a:pt x="685800" y="766368"/>
                  </a:lnTo>
                  <a:close/>
                </a:path>
                <a:path w="1333500" h="1000760">
                  <a:moveTo>
                    <a:pt x="685800" y="654202"/>
                  </a:moveTo>
                  <a:lnTo>
                    <a:pt x="679450" y="647827"/>
                  </a:lnTo>
                  <a:lnTo>
                    <a:pt x="663575" y="647827"/>
                  </a:lnTo>
                  <a:lnTo>
                    <a:pt x="657225" y="654202"/>
                  </a:lnTo>
                  <a:lnTo>
                    <a:pt x="657225" y="670026"/>
                  </a:lnTo>
                  <a:lnTo>
                    <a:pt x="663575" y="676402"/>
                  </a:lnTo>
                  <a:lnTo>
                    <a:pt x="679450" y="676402"/>
                  </a:lnTo>
                  <a:lnTo>
                    <a:pt x="685800" y="670026"/>
                  </a:lnTo>
                  <a:lnTo>
                    <a:pt x="685800" y="662114"/>
                  </a:lnTo>
                  <a:lnTo>
                    <a:pt x="685800" y="654202"/>
                  </a:lnTo>
                  <a:close/>
                </a:path>
                <a:path w="1333500" h="1000760">
                  <a:moveTo>
                    <a:pt x="685800" y="549427"/>
                  </a:moveTo>
                  <a:lnTo>
                    <a:pt x="679450" y="543052"/>
                  </a:lnTo>
                  <a:lnTo>
                    <a:pt x="663575" y="543052"/>
                  </a:lnTo>
                  <a:lnTo>
                    <a:pt x="657225" y="549427"/>
                  </a:lnTo>
                  <a:lnTo>
                    <a:pt x="657225" y="565251"/>
                  </a:lnTo>
                  <a:lnTo>
                    <a:pt x="663575" y="571627"/>
                  </a:lnTo>
                  <a:lnTo>
                    <a:pt x="679450" y="571627"/>
                  </a:lnTo>
                  <a:lnTo>
                    <a:pt x="685800" y="565251"/>
                  </a:lnTo>
                  <a:lnTo>
                    <a:pt x="685800" y="557339"/>
                  </a:lnTo>
                  <a:lnTo>
                    <a:pt x="685800" y="549427"/>
                  </a:lnTo>
                  <a:close/>
                </a:path>
                <a:path w="1333500" h="1000760">
                  <a:moveTo>
                    <a:pt x="685800" y="435102"/>
                  </a:moveTo>
                  <a:lnTo>
                    <a:pt x="679450" y="428752"/>
                  </a:lnTo>
                  <a:lnTo>
                    <a:pt x="663575" y="428752"/>
                  </a:lnTo>
                  <a:lnTo>
                    <a:pt x="657225" y="435102"/>
                  </a:lnTo>
                  <a:lnTo>
                    <a:pt x="657225" y="450977"/>
                  </a:lnTo>
                  <a:lnTo>
                    <a:pt x="663575" y="457327"/>
                  </a:lnTo>
                  <a:lnTo>
                    <a:pt x="679450" y="457327"/>
                  </a:lnTo>
                  <a:lnTo>
                    <a:pt x="685800" y="450977"/>
                  </a:lnTo>
                  <a:lnTo>
                    <a:pt x="685800" y="443103"/>
                  </a:lnTo>
                  <a:lnTo>
                    <a:pt x="685800" y="435102"/>
                  </a:lnTo>
                  <a:close/>
                </a:path>
                <a:path w="1333500" h="1000760">
                  <a:moveTo>
                    <a:pt x="790575" y="549427"/>
                  </a:moveTo>
                  <a:lnTo>
                    <a:pt x="784225" y="543052"/>
                  </a:lnTo>
                  <a:lnTo>
                    <a:pt x="768350" y="543052"/>
                  </a:lnTo>
                  <a:lnTo>
                    <a:pt x="762000" y="549427"/>
                  </a:lnTo>
                  <a:lnTo>
                    <a:pt x="762000" y="565251"/>
                  </a:lnTo>
                  <a:lnTo>
                    <a:pt x="768350" y="571627"/>
                  </a:lnTo>
                  <a:lnTo>
                    <a:pt x="784225" y="571627"/>
                  </a:lnTo>
                  <a:lnTo>
                    <a:pt x="790575" y="565251"/>
                  </a:lnTo>
                  <a:lnTo>
                    <a:pt x="790575" y="557339"/>
                  </a:lnTo>
                  <a:lnTo>
                    <a:pt x="790575" y="549427"/>
                  </a:lnTo>
                  <a:close/>
                </a:path>
                <a:path w="1333500" h="1000760">
                  <a:moveTo>
                    <a:pt x="790575" y="435102"/>
                  </a:moveTo>
                  <a:lnTo>
                    <a:pt x="784225" y="428752"/>
                  </a:lnTo>
                  <a:lnTo>
                    <a:pt x="768350" y="428752"/>
                  </a:lnTo>
                  <a:lnTo>
                    <a:pt x="762000" y="435102"/>
                  </a:lnTo>
                  <a:lnTo>
                    <a:pt x="762000" y="450977"/>
                  </a:lnTo>
                  <a:lnTo>
                    <a:pt x="768350" y="457327"/>
                  </a:lnTo>
                  <a:lnTo>
                    <a:pt x="784225" y="457327"/>
                  </a:lnTo>
                  <a:lnTo>
                    <a:pt x="790575" y="450977"/>
                  </a:lnTo>
                  <a:lnTo>
                    <a:pt x="790575" y="443103"/>
                  </a:lnTo>
                  <a:lnTo>
                    <a:pt x="790575" y="435102"/>
                  </a:lnTo>
                  <a:close/>
                </a:path>
                <a:path w="1333500" h="1000760">
                  <a:moveTo>
                    <a:pt x="790575" y="330327"/>
                  </a:moveTo>
                  <a:lnTo>
                    <a:pt x="784225" y="323977"/>
                  </a:lnTo>
                  <a:lnTo>
                    <a:pt x="768350" y="323977"/>
                  </a:lnTo>
                  <a:lnTo>
                    <a:pt x="762000" y="330327"/>
                  </a:lnTo>
                  <a:lnTo>
                    <a:pt x="762000" y="346202"/>
                  </a:lnTo>
                  <a:lnTo>
                    <a:pt x="768350" y="352552"/>
                  </a:lnTo>
                  <a:lnTo>
                    <a:pt x="784225" y="352552"/>
                  </a:lnTo>
                  <a:lnTo>
                    <a:pt x="790575" y="346202"/>
                  </a:lnTo>
                  <a:lnTo>
                    <a:pt x="790575" y="338328"/>
                  </a:lnTo>
                  <a:lnTo>
                    <a:pt x="790575" y="330327"/>
                  </a:lnTo>
                  <a:close/>
                </a:path>
                <a:path w="1333500" h="1000760">
                  <a:moveTo>
                    <a:pt x="790575" y="223393"/>
                  </a:moveTo>
                  <a:lnTo>
                    <a:pt x="784225" y="219075"/>
                  </a:lnTo>
                  <a:lnTo>
                    <a:pt x="776351" y="219202"/>
                  </a:lnTo>
                  <a:lnTo>
                    <a:pt x="768350" y="219202"/>
                  </a:lnTo>
                  <a:lnTo>
                    <a:pt x="762000" y="223393"/>
                  </a:lnTo>
                  <a:lnTo>
                    <a:pt x="762000" y="234061"/>
                  </a:lnTo>
                  <a:lnTo>
                    <a:pt x="768350" y="238252"/>
                  </a:lnTo>
                  <a:lnTo>
                    <a:pt x="784225" y="238252"/>
                  </a:lnTo>
                  <a:lnTo>
                    <a:pt x="790575" y="234061"/>
                  </a:lnTo>
                  <a:lnTo>
                    <a:pt x="790575" y="228727"/>
                  </a:lnTo>
                  <a:lnTo>
                    <a:pt x="790575" y="223393"/>
                  </a:lnTo>
                  <a:close/>
                </a:path>
                <a:path w="1333500" h="1000760">
                  <a:moveTo>
                    <a:pt x="790575" y="111252"/>
                  </a:moveTo>
                  <a:lnTo>
                    <a:pt x="784225" y="104902"/>
                  </a:lnTo>
                  <a:lnTo>
                    <a:pt x="768350" y="104902"/>
                  </a:lnTo>
                  <a:lnTo>
                    <a:pt x="762000" y="111252"/>
                  </a:lnTo>
                  <a:lnTo>
                    <a:pt x="762000" y="127127"/>
                  </a:lnTo>
                  <a:lnTo>
                    <a:pt x="768350" y="133477"/>
                  </a:lnTo>
                  <a:lnTo>
                    <a:pt x="784225" y="133477"/>
                  </a:lnTo>
                  <a:lnTo>
                    <a:pt x="790575" y="127127"/>
                  </a:lnTo>
                  <a:lnTo>
                    <a:pt x="790575" y="119126"/>
                  </a:lnTo>
                  <a:lnTo>
                    <a:pt x="790575" y="111252"/>
                  </a:lnTo>
                  <a:close/>
                </a:path>
                <a:path w="1333500" h="1000760">
                  <a:moveTo>
                    <a:pt x="895350" y="549427"/>
                  </a:moveTo>
                  <a:lnTo>
                    <a:pt x="891159" y="543052"/>
                  </a:lnTo>
                  <a:lnTo>
                    <a:pt x="880491" y="543052"/>
                  </a:lnTo>
                  <a:lnTo>
                    <a:pt x="876300" y="549427"/>
                  </a:lnTo>
                  <a:lnTo>
                    <a:pt x="876300" y="565251"/>
                  </a:lnTo>
                  <a:lnTo>
                    <a:pt x="880491" y="571627"/>
                  </a:lnTo>
                  <a:lnTo>
                    <a:pt x="891159" y="571627"/>
                  </a:lnTo>
                  <a:lnTo>
                    <a:pt x="895350" y="565251"/>
                  </a:lnTo>
                  <a:lnTo>
                    <a:pt x="895350" y="557339"/>
                  </a:lnTo>
                  <a:lnTo>
                    <a:pt x="895350" y="549427"/>
                  </a:lnTo>
                  <a:close/>
                </a:path>
                <a:path w="1333500" h="1000760">
                  <a:moveTo>
                    <a:pt x="895350" y="435102"/>
                  </a:moveTo>
                  <a:lnTo>
                    <a:pt x="891159" y="428752"/>
                  </a:lnTo>
                  <a:lnTo>
                    <a:pt x="880491" y="428752"/>
                  </a:lnTo>
                  <a:lnTo>
                    <a:pt x="876300" y="435102"/>
                  </a:lnTo>
                  <a:lnTo>
                    <a:pt x="876300" y="450977"/>
                  </a:lnTo>
                  <a:lnTo>
                    <a:pt x="880491" y="457327"/>
                  </a:lnTo>
                  <a:lnTo>
                    <a:pt x="891159" y="457327"/>
                  </a:lnTo>
                  <a:lnTo>
                    <a:pt x="895350" y="450977"/>
                  </a:lnTo>
                  <a:lnTo>
                    <a:pt x="895350" y="443103"/>
                  </a:lnTo>
                  <a:lnTo>
                    <a:pt x="895350" y="435102"/>
                  </a:lnTo>
                  <a:close/>
                </a:path>
                <a:path w="1333500" h="1000760">
                  <a:moveTo>
                    <a:pt x="895350" y="330327"/>
                  </a:moveTo>
                  <a:lnTo>
                    <a:pt x="891159" y="323977"/>
                  </a:lnTo>
                  <a:lnTo>
                    <a:pt x="880491" y="323977"/>
                  </a:lnTo>
                  <a:lnTo>
                    <a:pt x="876300" y="330327"/>
                  </a:lnTo>
                  <a:lnTo>
                    <a:pt x="876300" y="346202"/>
                  </a:lnTo>
                  <a:lnTo>
                    <a:pt x="880491" y="352552"/>
                  </a:lnTo>
                  <a:lnTo>
                    <a:pt x="891159" y="352552"/>
                  </a:lnTo>
                  <a:lnTo>
                    <a:pt x="895350" y="346202"/>
                  </a:lnTo>
                  <a:lnTo>
                    <a:pt x="895350" y="338328"/>
                  </a:lnTo>
                  <a:lnTo>
                    <a:pt x="895350" y="330327"/>
                  </a:lnTo>
                  <a:close/>
                </a:path>
                <a:path w="1333500" h="1000760">
                  <a:moveTo>
                    <a:pt x="895350" y="223393"/>
                  </a:moveTo>
                  <a:lnTo>
                    <a:pt x="891159" y="219075"/>
                  </a:lnTo>
                  <a:lnTo>
                    <a:pt x="885825" y="219202"/>
                  </a:lnTo>
                  <a:lnTo>
                    <a:pt x="880491" y="219202"/>
                  </a:lnTo>
                  <a:lnTo>
                    <a:pt x="876300" y="223393"/>
                  </a:lnTo>
                  <a:lnTo>
                    <a:pt x="876300" y="234061"/>
                  </a:lnTo>
                  <a:lnTo>
                    <a:pt x="880491" y="238252"/>
                  </a:lnTo>
                  <a:lnTo>
                    <a:pt x="891159" y="238252"/>
                  </a:lnTo>
                  <a:lnTo>
                    <a:pt x="895350" y="234061"/>
                  </a:lnTo>
                  <a:lnTo>
                    <a:pt x="895350" y="228727"/>
                  </a:lnTo>
                  <a:lnTo>
                    <a:pt x="895350" y="223393"/>
                  </a:lnTo>
                  <a:close/>
                </a:path>
                <a:path w="1333500" h="1000760">
                  <a:moveTo>
                    <a:pt x="895350" y="111252"/>
                  </a:moveTo>
                  <a:lnTo>
                    <a:pt x="891159" y="104902"/>
                  </a:lnTo>
                  <a:lnTo>
                    <a:pt x="880491" y="104902"/>
                  </a:lnTo>
                  <a:lnTo>
                    <a:pt x="876300" y="111252"/>
                  </a:lnTo>
                  <a:lnTo>
                    <a:pt x="876300" y="127127"/>
                  </a:lnTo>
                  <a:lnTo>
                    <a:pt x="880491" y="133477"/>
                  </a:lnTo>
                  <a:lnTo>
                    <a:pt x="891159" y="133477"/>
                  </a:lnTo>
                  <a:lnTo>
                    <a:pt x="895350" y="127127"/>
                  </a:lnTo>
                  <a:lnTo>
                    <a:pt x="895350" y="119126"/>
                  </a:lnTo>
                  <a:lnTo>
                    <a:pt x="895350" y="111252"/>
                  </a:lnTo>
                  <a:close/>
                </a:path>
                <a:path w="1333500" h="1000760">
                  <a:moveTo>
                    <a:pt x="1009650" y="435102"/>
                  </a:moveTo>
                  <a:lnTo>
                    <a:pt x="1003046" y="428752"/>
                  </a:lnTo>
                  <a:lnTo>
                    <a:pt x="987425" y="428752"/>
                  </a:lnTo>
                  <a:lnTo>
                    <a:pt x="981075" y="435102"/>
                  </a:lnTo>
                  <a:lnTo>
                    <a:pt x="981075" y="450977"/>
                  </a:lnTo>
                  <a:lnTo>
                    <a:pt x="987425" y="457327"/>
                  </a:lnTo>
                  <a:lnTo>
                    <a:pt x="1003300" y="457327"/>
                  </a:lnTo>
                  <a:lnTo>
                    <a:pt x="1009650" y="450977"/>
                  </a:lnTo>
                  <a:lnTo>
                    <a:pt x="1009650" y="443103"/>
                  </a:lnTo>
                  <a:lnTo>
                    <a:pt x="1009650" y="435102"/>
                  </a:lnTo>
                  <a:close/>
                </a:path>
                <a:path w="1333500" h="1000760">
                  <a:moveTo>
                    <a:pt x="1009650" y="330327"/>
                  </a:moveTo>
                  <a:lnTo>
                    <a:pt x="1003046" y="323977"/>
                  </a:lnTo>
                  <a:lnTo>
                    <a:pt x="987425" y="323977"/>
                  </a:lnTo>
                  <a:lnTo>
                    <a:pt x="981075" y="330327"/>
                  </a:lnTo>
                  <a:lnTo>
                    <a:pt x="981075" y="346202"/>
                  </a:lnTo>
                  <a:lnTo>
                    <a:pt x="987425" y="352552"/>
                  </a:lnTo>
                  <a:lnTo>
                    <a:pt x="1003300" y="352552"/>
                  </a:lnTo>
                  <a:lnTo>
                    <a:pt x="1009650" y="346202"/>
                  </a:lnTo>
                  <a:lnTo>
                    <a:pt x="1009650" y="338328"/>
                  </a:lnTo>
                  <a:lnTo>
                    <a:pt x="1009650" y="330327"/>
                  </a:lnTo>
                  <a:close/>
                </a:path>
                <a:path w="1333500" h="1000760">
                  <a:moveTo>
                    <a:pt x="1009650" y="223393"/>
                  </a:moveTo>
                  <a:lnTo>
                    <a:pt x="1003046" y="219075"/>
                  </a:lnTo>
                  <a:lnTo>
                    <a:pt x="995426" y="219202"/>
                  </a:lnTo>
                  <a:lnTo>
                    <a:pt x="987425" y="219202"/>
                  </a:lnTo>
                  <a:lnTo>
                    <a:pt x="981075" y="223393"/>
                  </a:lnTo>
                  <a:lnTo>
                    <a:pt x="981075" y="234061"/>
                  </a:lnTo>
                  <a:lnTo>
                    <a:pt x="987425" y="238252"/>
                  </a:lnTo>
                  <a:lnTo>
                    <a:pt x="1003300" y="238252"/>
                  </a:lnTo>
                  <a:lnTo>
                    <a:pt x="1009650" y="234061"/>
                  </a:lnTo>
                  <a:lnTo>
                    <a:pt x="1009650" y="228727"/>
                  </a:lnTo>
                  <a:lnTo>
                    <a:pt x="1009650" y="223393"/>
                  </a:lnTo>
                  <a:close/>
                </a:path>
                <a:path w="1333500" h="1000760">
                  <a:moveTo>
                    <a:pt x="1009650" y="111252"/>
                  </a:moveTo>
                  <a:lnTo>
                    <a:pt x="1003046" y="104902"/>
                  </a:lnTo>
                  <a:lnTo>
                    <a:pt x="987425" y="104902"/>
                  </a:lnTo>
                  <a:lnTo>
                    <a:pt x="981075" y="111252"/>
                  </a:lnTo>
                  <a:lnTo>
                    <a:pt x="981075" y="127127"/>
                  </a:lnTo>
                  <a:lnTo>
                    <a:pt x="987425" y="133477"/>
                  </a:lnTo>
                  <a:lnTo>
                    <a:pt x="1003300" y="133477"/>
                  </a:lnTo>
                  <a:lnTo>
                    <a:pt x="1009650" y="127127"/>
                  </a:lnTo>
                  <a:lnTo>
                    <a:pt x="1009650" y="119126"/>
                  </a:lnTo>
                  <a:lnTo>
                    <a:pt x="1009650" y="111252"/>
                  </a:lnTo>
                  <a:close/>
                </a:path>
                <a:path w="1333500" h="1000760">
                  <a:moveTo>
                    <a:pt x="1114425" y="435102"/>
                  </a:moveTo>
                  <a:lnTo>
                    <a:pt x="1110234" y="428752"/>
                  </a:lnTo>
                  <a:lnTo>
                    <a:pt x="1099566" y="428752"/>
                  </a:lnTo>
                  <a:lnTo>
                    <a:pt x="1095375" y="435102"/>
                  </a:lnTo>
                  <a:lnTo>
                    <a:pt x="1095375" y="450977"/>
                  </a:lnTo>
                  <a:lnTo>
                    <a:pt x="1099566" y="457327"/>
                  </a:lnTo>
                  <a:lnTo>
                    <a:pt x="1110234" y="457327"/>
                  </a:lnTo>
                  <a:lnTo>
                    <a:pt x="1114425" y="450977"/>
                  </a:lnTo>
                  <a:lnTo>
                    <a:pt x="1114425" y="443103"/>
                  </a:lnTo>
                  <a:lnTo>
                    <a:pt x="1114425" y="435102"/>
                  </a:lnTo>
                  <a:close/>
                </a:path>
                <a:path w="1333500" h="1000760">
                  <a:moveTo>
                    <a:pt x="1114425" y="330327"/>
                  </a:moveTo>
                  <a:lnTo>
                    <a:pt x="1110234" y="323977"/>
                  </a:lnTo>
                  <a:lnTo>
                    <a:pt x="1099566" y="323977"/>
                  </a:lnTo>
                  <a:lnTo>
                    <a:pt x="1095375" y="330327"/>
                  </a:lnTo>
                  <a:lnTo>
                    <a:pt x="1095375" y="346202"/>
                  </a:lnTo>
                  <a:lnTo>
                    <a:pt x="1099566" y="352552"/>
                  </a:lnTo>
                  <a:lnTo>
                    <a:pt x="1110234" y="352552"/>
                  </a:lnTo>
                  <a:lnTo>
                    <a:pt x="1114425" y="346202"/>
                  </a:lnTo>
                  <a:lnTo>
                    <a:pt x="1114425" y="338328"/>
                  </a:lnTo>
                  <a:lnTo>
                    <a:pt x="1114425" y="330327"/>
                  </a:lnTo>
                  <a:close/>
                </a:path>
                <a:path w="1333500" h="1000760">
                  <a:moveTo>
                    <a:pt x="1114425" y="223393"/>
                  </a:moveTo>
                  <a:lnTo>
                    <a:pt x="1110234" y="219075"/>
                  </a:lnTo>
                  <a:lnTo>
                    <a:pt x="1104900" y="219202"/>
                  </a:lnTo>
                  <a:lnTo>
                    <a:pt x="1099566" y="219202"/>
                  </a:lnTo>
                  <a:lnTo>
                    <a:pt x="1095375" y="223393"/>
                  </a:lnTo>
                  <a:lnTo>
                    <a:pt x="1095375" y="234061"/>
                  </a:lnTo>
                  <a:lnTo>
                    <a:pt x="1099566" y="238252"/>
                  </a:lnTo>
                  <a:lnTo>
                    <a:pt x="1110234" y="238252"/>
                  </a:lnTo>
                  <a:lnTo>
                    <a:pt x="1114425" y="234061"/>
                  </a:lnTo>
                  <a:lnTo>
                    <a:pt x="1114425" y="228727"/>
                  </a:lnTo>
                  <a:lnTo>
                    <a:pt x="1114425" y="223393"/>
                  </a:lnTo>
                  <a:close/>
                </a:path>
                <a:path w="1333500" h="1000760">
                  <a:moveTo>
                    <a:pt x="1114425" y="111252"/>
                  </a:moveTo>
                  <a:lnTo>
                    <a:pt x="1110234" y="104902"/>
                  </a:lnTo>
                  <a:lnTo>
                    <a:pt x="1099566" y="104902"/>
                  </a:lnTo>
                  <a:lnTo>
                    <a:pt x="1095375" y="111252"/>
                  </a:lnTo>
                  <a:lnTo>
                    <a:pt x="1095375" y="127127"/>
                  </a:lnTo>
                  <a:lnTo>
                    <a:pt x="1099566" y="133477"/>
                  </a:lnTo>
                  <a:lnTo>
                    <a:pt x="1110234" y="133477"/>
                  </a:lnTo>
                  <a:lnTo>
                    <a:pt x="1114425" y="127127"/>
                  </a:lnTo>
                  <a:lnTo>
                    <a:pt x="1114425" y="119126"/>
                  </a:lnTo>
                  <a:lnTo>
                    <a:pt x="1114425" y="111252"/>
                  </a:lnTo>
                  <a:close/>
                </a:path>
                <a:path w="1333500" h="1000760">
                  <a:moveTo>
                    <a:pt x="1114425" y="4318"/>
                  </a:moveTo>
                  <a:lnTo>
                    <a:pt x="1110234" y="0"/>
                  </a:lnTo>
                  <a:lnTo>
                    <a:pt x="1104900" y="127"/>
                  </a:lnTo>
                  <a:lnTo>
                    <a:pt x="1099566" y="127"/>
                  </a:lnTo>
                  <a:lnTo>
                    <a:pt x="1095375" y="4318"/>
                  </a:lnTo>
                  <a:lnTo>
                    <a:pt x="1095375" y="14986"/>
                  </a:lnTo>
                  <a:lnTo>
                    <a:pt x="1099566" y="19177"/>
                  </a:lnTo>
                  <a:lnTo>
                    <a:pt x="1110234" y="19177"/>
                  </a:lnTo>
                  <a:lnTo>
                    <a:pt x="1114425" y="14986"/>
                  </a:lnTo>
                  <a:lnTo>
                    <a:pt x="1114425" y="9652"/>
                  </a:lnTo>
                  <a:lnTo>
                    <a:pt x="1114425" y="4318"/>
                  </a:lnTo>
                  <a:close/>
                </a:path>
                <a:path w="1333500" h="1000760">
                  <a:moveTo>
                    <a:pt x="1228725" y="435102"/>
                  </a:moveTo>
                  <a:lnTo>
                    <a:pt x="1222121" y="428752"/>
                  </a:lnTo>
                  <a:lnTo>
                    <a:pt x="1206500" y="428752"/>
                  </a:lnTo>
                  <a:lnTo>
                    <a:pt x="1200150" y="435102"/>
                  </a:lnTo>
                  <a:lnTo>
                    <a:pt x="1200150" y="450977"/>
                  </a:lnTo>
                  <a:lnTo>
                    <a:pt x="1206500" y="457327"/>
                  </a:lnTo>
                  <a:lnTo>
                    <a:pt x="1222375" y="457327"/>
                  </a:lnTo>
                  <a:lnTo>
                    <a:pt x="1228725" y="450977"/>
                  </a:lnTo>
                  <a:lnTo>
                    <a:pt x="1228725" y="443103"/>
                  </a:lnTo>
                  <a:lnTo>
                    <a:pt x="1228725" y="435102"/>
                  </a:lnTo>
                  <a:close/>
                </a:path>
                <a:path w="1333500" h="1000760">
                  <a:moveTo>
                    <a:pt x="1228725" y="330327"/>
                  </a:moveTo>
                  <a:lnTo>
                    <a:pt x="1222121" y="323977"/>
                  </a:lnTo>
                  <a:lnTo>
                    <a:pt x="1206500" y="323977"/>
                  </a:lnTo>
                  <a:lnTo>
                    <a:pt x="1200150" y="330327"/>
                  </a:lnTo>
                  <a:lnTo>
                    <a:pt x="1200150" y="346202"/>
                  </a:lnTo>
                  <a:lnTo>
                    <a:pt x="1206500" y="352552"/>
                  </a:lnTo>
                  <a:lnTo>
                    <a:pt x="1222375" y="352552"/>
                  </a:lnTo>
                  <a:lnTo>
                    <a:pt x="1228725" y="346202"/>
                  </a:lnTo>
                  <a:lnTo>
                    <a:pt x="1228725" y="338328"/>
                  </a:lnTo>
                  <a:lnTo>
                    <a:pt x="1228725" y="330327"/>
                  </a:lnTo>
                  <a:close/>
                </a:path>
                <a:path w="1333500" h="1000760">
                  <a:moveTo>
                    <a:pt x="1228725" y="223393"/>
                  </a:moveTo>
                  <a:lnTo>
                    <a:pt x="1222121" y="219075"/>
                  </a:lnTo>
                  <a:lnTo>
                    <a:pt x="1214501" y="219202"/>
                  </a:lnTo>
                  <a:lnTo>
                    <a:pt x="1206500" y="219202"/>
                  </a:lnTo>
                  <a:lnTo>
                    <a:pt x="1200150" y="223393"/>
                  </a:lnTo>
                  <a:lnTo>
                    <a:pt x="1200150" y="234061"/>
                  </a:lnTo>
                  <a:lnTo>
                    <a:pt x="1206500" y="238252"/>
                  </a:lnTo>
                  <a:lnTo>
                    <a:pt x="1222375" y="238252"/>
                  </a:lnTo>
                  <a:lnTo>
                    <a:pt x="1228725" y="234061"/>
                  </a:lnTo>
                  <a:lnTo>
                    <a:pt x="1228725" y="228727"/>
                  </a:lnTo>
                  <a:lnTo>
                    <a:pt x="1228725" y="223393"/>
                  </a:lnTo>
                  <a:close/>
                </a:path>
                <a:path w="1333500" h="1000760">
                  <a:moveTo>
                    <a:pt x="1228725" y="111252"/>
                  </a:moveTo>
                  <a:lnTo>
                    <a:pt x="1222121" y="104902"/>
                  </a:lnTo>
                  <a:lnTo>
                    <a:pt x="1206500" y="104902"/>
                  </a:lnTo>
                  <a:lnTo>
                    <a:pt x="1200150" y="111252"/>
                  </a:lnTo>
                  <a:lnTo>
                    <a:pt x="1200150" y="127127"/>
                  </a:lnTo>
                  <a:lnTo>
                    <a:pt x="1206500" y="133477"/>
                  </a:lnTo>
                  <a:lnTo>
                    <a:pt x="1222375" y="133477"/>
                  </a:lnTo>
                  <a:lnTo>
                    <a:pt x="1228725" y="127127"/>
                  </a:lnTo>
                  <a:lnTo>
                    <a:pt x="1228725" y="119126"/>
                  </a:lnTo>
                  <a:lnTo>
                    <a:pt x="1228725" y="111252"/>
                  </a:lnTo>
                  <a:close/>
                </a:path>
                <a:path w="1333500" h="1000760">
                  <a:moveTo>
                    <a:pt x="1228725" y="4318"/>
                  </a:moveTo>
                  <a:lnTo>
                    <a:pt x="1222121" y="0"/>
                  </a:lnTo>
                  <a:lnTo>
                    <a:pt x="1214501" y="127"/>
                  </a:lnTo>
                  <a:lnTo>
                    <a:pt x="1206500" y="127"/>
                  </a:lnTo>
                  <a:lnTo>
                    <a:pt x="1200150" y="4318"/>
                  </a:lnTo>
                  <a:lnTo>
                    <a:pt x="1200150" y="14986"/>
                  </a:lnTo>
                  <a:lnTo>
                    <a:pt x="1206500" y="19177"/>
                  </a:lnTo>
                  <a:lnTo>
                    <a:pt x="1222375" y="19177"/>
                  </a:lnTo>
                  <a:lnTo>
                    <a:pt x="1228725" y="14986"/>
                  </a:lnTo>
                  <a:lnTo>
                    <a:pt x="1228725" y="9652"/>
                  </a:lnTo>
                  <a:lnTo>
                    <a:pt x="1228725" y="4318"/>
                  </a:lnTo>
                  <a:close/>
                </a:path>
                <a:path w="1333500" h="1000760">
                  <a:moveTo>
                    <a:pt x="1333500" y="435102"/>
                  </a:moveTo>
                  <a:lnTo>
                    <a:pt x="1327150" y="428752"/>
                  </a:lnTo>
                  <a:lnTo>
                    <a:pt x="1311275" y="428752"/>
                  </a:lnTo>
                  <a:lnTo>
                    <a:pt x="1304925" y="435102"/>
                  </a:lnTo>
                  <a:lnTo>
                    <a:pt x="1304925" y="450977"/>
                  </a:lnTo>
                  <a:lnTo>
                    <a:pt x="1311275" y="457327"/>
                  </a:lnTo>
                  <a:lnTo>
                    <a:pt x="1327150" y="457327"/>
                  </a:lnTo>
                  <a:lnTo>
                    <a:pt x="1333500" y="450977"/>
                  </a:lnTo>
                  <a:lnTo>
                    <a:pt x="1333500" y="443103"/>
                  </a:lnTo>
                  <a:lnTo>
                    <a:pt x="1333500" y="435102"/>
                  </a:lnTo>
                  <a:close/>
                </a:path>
                <a:path w="1333500" h="1000760">
                  <a:moveTo>
                    <a:pt x="1333500" y="330327"/>
                  </a:moveTo>
                  <a:lnTo>
                    <a:pt x="1327150" y="323977"/>
                  </a:lnTo>
                  <a:lnTo>
                    <a:pt x="1311275" y="323977"/>
                  </a:lnTo>
                  <a:lnTo>
                    <a:pt x="1304925" y="330327"/>
                  </a:lnTo>
                  <a:lnTo>
                    <a:pt x="1304925" y="346202"/>
                  </a:lnTo>
                  <a:lnTo>
                    <a:pt x="1311275" y="352552"/>
                  </a:lnTo>
                  <a:lnTo>
                    <a:pt x="1327150" y="352552"/>
                  </a:lnTo>
                  <a:lnTo>
                    <a:pt x="1333500" y="346202"/>
                  </a:lnTo>
                  <a:lnTo>
                    <a:pt x="1333500" y="338328"/>
                  </a:lnTo>
                  <a:lnTo>
                    <a:pt x="1333500" y="330327"/>
                  </a:lnTo>
                  <a:close/>
                </a:path>
                <a:path w="1333500" h="1000760">
                  <a:moveTo>
                    <a:pt x="1333500" y="223393"/>
                  </a:moveTo>
                  <a:lnTo>
                    <a:pt x="1327150" y="219202"/>
                  </a:lnTo>
                  <a:lnTo>
                    <a:pt x="1311275" y="219202"/>
                  </a:lnTo>
                  <a:lnTo>
                    <a:pt x="1304925" y="223393"/>
                  </a:lnTo>
                  <a:lnTo>
                    <a:pt x="1304925" y="234061"/>
                  </a:lnTo>
                  <a:lnTo>
                    <a:pt x="1311275" y="238252"/>
                  </a:lnTo>
                  <a:lnTo>
                    <a:pt x="1327150" y="238252"/>
                  </a:lnTo>
                  <a:lnTo>
                    <a:pt x="1333500" y="234061"/>
                  </a:lnTo>
                  <a:lnTo>
                    <a:pt x="1333500" y="228727"/>
                  </a:lnTo>
                  <a:lnTo>
                    <a:pt x="1333500" y="223393"/>
                  </a:lnTo>
                  <a:close/>
                </a:path>
                <a:path w="1333500" h="1000760">
                  <a:moveTo>
                    <a:pt x="1333500" y="111252"/>
                  </a:moveTo>
                  <a:lnTo>
                    <a:pt x="1327150" y="104902"/>
                  </a:lnTo>
                  <a:lnTo>
                    <a:pt x="1311275" y="104902"/>
                  </a:lnTo>
                  <a:lnTo>
                    <a:pt x="1304925" y="111252"/>
                  </a:lnTo>
                  <a:lnTo>
                    <a:pt x="1304925" y="127127"/>
                  </a:lnTo>
                  <a:lnTo>
                    <a:pt x="1311275" y="133477"/>
                  </a:lnTo>
                  <a:lnTo>
                    <a:pt x="1327150" y="133477"/>
                  </a:lnTo>
                  <a:lnTo>
                    <a:pt x="1333500" y="127127"/>
                  </a:lnTo>
                  <a:lnTo>
                    <a:pt x="1333500" y="119126"/>
                  </a:lnTo>
                  <a:lnTo>
                    <a:pt x="1333500" y="111252"/>
                  </a:lnTo>
                  <a:close/>
                </a:path>
                <a:path w="1333500" h="1000760">
                  <a:moveTo>
                    <a:pt x="1333500" y="4318"/>
                  </a:moveTo>
                  <a:lnTo>
                    <a:pt x="1327150" y="127"/>
                  </a:lnTo>
                  <a:lnTo>
                    <a:pt x="1311275" y="127"/>
                  </a:lnTo>
                  <a:lnTo>
                    <a:pt x="1304925" y="4318"/>
                  </a:lnTo>
                  <a:lnTo>
                    <a:pt x="1304925" y="14986"/>
                  </a:lnTo>
                  <a:lnTo>
                    <a:pt x="1311275" y="19177"/>
                  </a:lnTo>
                  <a:lnTo>
                    <a:pt x="1327150" y="19177"/>
                  </a:lnTo>
                  <a:lnTo>
                    <a:pt x="1333500" y="14986"/>
                  </a:lnTo>
                  <a:lnTo>
                    <a:pt x="1333500" y="9652"/>
                  </a:lnTo>
                  <a:lnTo>
                    <a:pt x="1333500" y="431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8775" y="5619749"/>
              <a:ext cx="571500" cy="45720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" y="435000"/>
                  </a:moveTo>
                  <a:lnTo>
                    <a:pt x="22225" y="428434"/>
                  </a:lnTo>
                  <a:lnTo>
                    <a:pt x="14351" y="428625"/>
                  </a:lnTo>
                  <a:lnTo>
                    <a:pt x="6350" y="428625"/>
                  </a:lnTo>
                  <a:lnTo>
                    <a:pt x="0" y="435000"/>
                  </a:lnTo>
                  <a:lnTo>
                    <a:pt x="0" y="450824"/>
                  </a:lnTo>
                  <a:lnTo>
                    <a:pt x="6350" y="457200"/>
                  </a:lnTo>
                  <a:lnTo>
                    <a:pt x="22225" y="457200"/>
                  </a:lnTo>
                  <a:lnTo>
                    <a:pt x="28575" y="450824"/>
                  </a:lnTo>
                  <a:lnTo>
                    <a:pt x="28575" y="442912"/>
                  </a:lnTo>
                  <a:lnTo>
                    <a:pt x="28575" y="435000"/>
                  </a:lnTo>
                  <a:close/>
                </a:path>
                <a:path w="571500" h="457200">
                  <a:moveTo>
                    <a:pt x="28575" y="330225"/>
                  </a:moveTo>
                  <a:lnTo>
                    <a:pt x="22225" y="323850"/>
                  </a:lnTo>
                  <a:lnTo>
                    <a:pt x="6350" y="323850"/>
                  </a:lnTo>
                  <a:lnTo>
                    <a:pt x="0" y="330225"/>
                  </a:lnTo>
                  <a:lnTo>
                    <a:pt x="0" y="346049"/>
                  </a:lnTo>
                  <a:lnTo>
                    <a:pt x="6350" y="352425"/>
                  </a:lnTo>
                  <a:lnTo>
                    <a:pt x="22225" y="352425"/>
                  </a:lnTo>
                  <a:lnTo>
                    <a:pt x="28575" y="346049"/>
                  </a:lnTo>
                  <a:lnTo>
                    <a:pt x="28575" y="338137"/>
                  </a:lnTo>
                  <a:lnTo>
                    <a:pt x="28575" y="330225"/>
                  </a:lnTo>
                  <a:close/>
                </a:path>
                <a:path w="571500" h="457200">
                  <a:moveTo>
                    <a:pt x="28575" y="223316"/>
                  </a:moveTo>
                  <a:lnTo>
                    <a:pt x="22225" y="219075"/>
                  </a:lnTo>
                  <a:lnTo>
                    <a:pt x="6350" y="219075"/>
                  </a:lnTo>
                  <a:lnTo>
                    <a:pt x="0" y="223316"/>
                  </a:lnTo>
                  <a:lnTo>
                    <a:pt x="0" y="233883"/>
                  </a:lnTo>
                  <a:lnTo>
                    <a:pt x="6350" y="238125"/>
                  </a:lnTo>
                  <a:lnTo>
                    <a:pt x="22225" y="238125"/>
                  </a:lnTo>
                  <a:lnTo>
                    <a:pt x="28575" y="233883"/>
                  </a:lnTo>
                  <a:lnTo>
                    <a:pt x="28575" y="228600"/>
                  </a:lnTo>
                  <a:lnTo>
                    <a:pt x="28575" y="223316"/>
                  </a:lnTo>
                  <a:close/>
                </a:path>
                <a:path w="571500" h="457200">
                  <a:moveTo>
                    <a:pt x="28575" y="111150"/>
                  </a:moveTo>
                  <a:lnTo>
                    <a:pt x="22225" y="104775"/>
                  </a:lnTo>
                  <a:lnTo>
                    <a:pt x="6350" y="104775"/>
                  </a:lnTo>
                  <a:lnTo>
                    <a:pt x="0" y="111150"/>
                  </a:lnTo>
                  <a:lnTo>
                    <a:pt x="0" y="126974"/>
                  </a:lnTo>
                  <a:lnTo>
                    <a:pt x="6350" y="133350"/>
                  </a:lnTo>
                  <a:lnTo>
                    <a:pt x="22225" y="133350"/>
                  </a:lnTo>
                  <a:lnTo>
                    <a:pt x="28575" y="126974"/>
                  </a:lnTo>
                  <a:lnTo>
                    <a:pt x="28575" y="119062"/>
                  </a:lnTo>
                  <a:lnTo>
                    <a:pt x="28575" y="111150"/>
                  </a:lnTo>
                  <a:close/>
                </a:path>
                <a:path w="571500" h="457200">
                  <a:moveTo>
                    <a:pt x="133350" y="435000"/>
                  </a:moveTo>
                  <a:lnTo>
                    <a:pt x="129159" y="428434"/>
                  </a:lnTo>
                  <a:lnTo>
                    <a:pt x="123825" y="428625"/>
                  </a:lnTo>
                  <a:lnTo>
                    <a:pt x="118491" y="428625"/>
                  </a:lnTo>
                  <a:lnTo>
                    <a:pt x="114300" y="435000"/>
                  </a:lnTo>
                  <a:lnTo>
                    <a:pt x="114300" y="450824"/>
                  </a:lnTo>
                  <a:lnTo>
                    <a:pt x="118491" y="457200"/>
                  </a:lnTo>
                  <a:lnTo>
                    <a:pt x="129159" y="457200"/>
                  </a:lnTo>
                  <a:lnTo>
                    <a:pt x="133350" y="450824"/>
                  </a:lnTo>
                  <a:lnTo>
                    <a:pt x="133350" y="442912"/>
                  </a:lnTo>
                  <a:lnTo>
                    <a:pt x="133350" y="435000"/>
                  </a:lnTo>
                  <a:close/>
                </a:path>
                <a:path w="571500" h="457200">
                  <a:moveTo>
                    <a:pt x="133350" y="330225"/>
                  </a:moveTo>
                  <a:lnTo>
                    <a:pt x="129159" y="323850"/>
                  </a:lnTo>
                  <a:lnTo>
                    <a:pt x="118491" y="323850"/>
                  </a:lnTo>
                  <a:lnTo>
                    <a:pt x="114300" y="330225"/>
                  </a:lnTo>
                  <a:lnTo>
                    <a:pt x="114300" y="346049"/>
                  </a:lnTo>
                  <a:lnTo>
                    <a:pt x="118491" y="352425"/>
                  </a:lnTo>
                  <a:lnTo>
                    <a:pt x="129159" y="352425"/>
                  </a:lnTo>
                  <a:lnTo>
                    <a:pt x="133350" y="346049"/>
                  </a:lnTo>
                  <a:lnTo>
                    <a:pt x="133350" y="338137"/>
                  </a:lnTo>
                  <a:lnTo>
                    <a:pt x="133350" y="330225"/>
                  </a:lnTo>
                  <a:close/>
                </a:path>
                <a:path w="571500" h="457200">
                  <a:moveTo>
                    <a:pt x="133350" y="223316"/>
                  </a:moveTo>
                  <a:lnTo>
                    <a:pt x="129159" y="219075"/>
                  </a:lnTo>
                  <a:lnTo>
                    <a:pt x="118491" y="219075"/>
                  </a:lnTo>
                  <a:lnTo>
                    <a:pt x="114300" y="223316"/>
                  </a:lnTo>
                  <a:lnTo>
                    <a:pt x="114300" y="233883"/>
                  </a:lnTo>
                  <a:lnTo>
                    <a:pt x="118491" y="238125"/>
                  </a:lnTo>
                  <a:lnTo>
                    <a:pt x="129159" y="238125"/>
                  </a:lnTo>
                  <a:lnTo>
                    <a:pt x="133350" y="233883"/>
                  </a:lnTo>
                  <a:lnTo>
                    <a:pt x="133350" y="228600"/>
                  </a:lnTo>
                  <a:lnTo>
                    <a:pt x="133350" y="223316"/>
                  </a:lnTo>
                  <a:close/>
                </a:path>
                <a:path w="571500" h="457200">
                  <a:moveTo>
                    <a:pt x="133350" y="111150"/>
                  </a:moveTo>
                  <a:lnTo>
                    <a:pt x="129159" y="104775"/>
                  </a:lnTo>
                  <a:lnTo>
                    <a:pt x="118491" y="104775"/>
                  </a:lnTo>
                  <a:lnTo>
                    <a:pt x="114300" y="111150"/>
                  </a:lnTo>
                  <a:lnTo>
                    <a:pt x="114300" y="126974"/>
                  </a:lnTo>
                  <a:lnTo>
                    <a:pt x="118491" y="133350"/>
                  </a:lnTo>
                  <a:lnTo>
                    <a:pt x="129159" y="133350"/>
                  </a:lnTo>
                  <a:lnTo>
                    <a:pt x="133350" y="126974"/>
                  </a:lnTo>
                  <a:lnTo>
                    <a:pt x="133350" y="119062"/>
                  </a:lnTo>
                  <a:lnTo>
                    <a:pt x="133350" y="111150"/>
                  </a:lnTo>
                  <a:close/>
                </a:path>
                <a:path w="571500" h="457200">
                  <a:moveTo>
                    <a:pt x="133350" y="6375"/>
                  </a:moveTo>
                  <a:lnTo>
                    <a:pt x="129159" y="0"/>
                  </a:lnTo>
                  <a:lnTo>
                    <a:pt x="118491" y="0"/>
                  </a:lnTo>
                  <a:lnTo>
                    <a:pt x="114300" y="6375"/>
                  </a:lnTo>
                  <a:lnTo>
                    <a:pt x="114300" y="22199"/>
                  </a:lnTo>
                  <a:lnTo>
                    <a:pt x="118491" y="28575"/>
                  </a:lnTo>
                  <a:lnTo>
                    <a:pt x="129159" y="28575"/>
                  </a:lnTo>
                  <a:lnTo>
                    <a:pt x="133350" y="22199"/>
                  </a:lnTo>
                  <a:lnTo>
                    <a:pt x="133350" y="14287"/>
                  </a:lnTo>
                  <a:lnTo>
                    <a:pt x="133350" y="6375"/>
                  </a:lnTo>
                  <a:close/>
                </a:path>
                <a:path w="571500" h="457200">
                  <a:moveTo>
                    <a:pt x="247650" y="435000"/>
                  </a:moveTo>
                  <a:lnTo>
                    <a:pt x="241046" y="428434"/>
                  </a:lnTo>
                  <a:lnTo>
                    <a:pt x="233426" y="428625"/>
                  </a:lnTo>
                  <a:lnTo>
                    <a:pt x="225425" y="428625"/>
                  </a:lnTo>
                  <a:lnTo>
                    <a:pt x="219075" y="435000"/>
                  </a:lnTo>
                  <a:lnTo>
                    <a:pt x="219075" y="450824"/>
                  </a:lnTo>
                  <a:lnTo>
                    <a:pt x="225425" y="457200"/>
                  </a:lnTo>
                  <a:lnTo>
                    <a:pt x="241300" y="457200"/>
                  </a:lnTo>
                  <a:lnTo>
                    <a:pt x="247650" y="450824"/>
                  </a:lnTo>
                  <a:lnTo>
                    <a:pt x="247650" y="442912"/>
                  </a:lnTo>
                  <a:lnTo>
                    <a:pt x="247650" y="435000"/>
                  </a:lnTo>
                  <a:close/>
                </a:path>
                <a:path w="571500" h="457200">
                  <a:moveTo>
                    <a:pt x="247650" y="330225"/>
                  </a:moveTo>
                  <a:lnTo>
                    <a:pt x="241046" y="323850"/>
                  </a:lnTo>
                  <a:lnTo>
                    <a:pt x="225425" y="323850"/>
                  </a:lnTo>
                  <a:lnTo>
                    <a:pt x="219075" y="330225"/>
                  </a:lnTo>
                  <a:lnTo>
                    <a:pt x="219075" y="346049"/>
                  </a:lnTo>
                  <a:lnTo>
                    <a:pt x="225425" y="352425"/>
                  </a:lnTo>
                  <a:lnTo>
                    <a:pt x="241300" y="352425"/>
                  </a:lnTo>
                  <a:lnTo>
                    <a:pt x="247650" y="346049"/>
                  </a:lnTo>
                  <a:lnTo>
                    <a:pt x="247650" y="338137"/>
                  </a:lnTo>
                  <a:lnTo>
                    <a:pt x="247650" y="330225"/>
                  </a:lnTo>
                  <a:close/>
                </a:path>
                <a:path w="571500" h="457200">
                  <a:moveTo>
                    <a:pt x="247650" y="223316"/>
                  </a:moveTo>
                  <a:lnTo>
                    <a:pt x="241046" y="219075"/>
                  </a:lnTo>
                  <a:lnTo>
                    <a:pt x="225425" y="219075"/>
                  </a:lnTo>
                  <a:lnTo>
                    <a:pt x="219075" y="223316"/>
                  </a:lnTo>
                  <a:lnTo>
                    <a:pt x="219075" y="233883"/>
                  </a:lnTo>
                  <a:lnTo>
                    <a:pt x="225425" y="238125"/>
                  </a:lnTo>
                  <a:lnTo>
                    <a:pt x="241300" y="238125"/>
                  </a:lnTo>
                  <a:lnTo>
                    <a:pt x="247650" y="233883"/>
                  </a:lnTo>
                  <a:lnTo>
                    <a:pt x="247650" y="228600"/>
                  </a:lnTo>
                  <a:lnTo>
                    <a:pt x="247650" y="223316"/>
                  </a:lnTo>
                  <a:close/>
                </a:path>
                <a:path w="571500" h="457200">
                  <a:moveTo>
                    <a:pt x="247650" y="111150"/>
                  </a:moveTo>
                  <a:lnTo>
                    <a:pt x="241046" y="104775"/>
                  </a:lnTo>
                  <a:lnTo>
                    <a:pt x="225425" y="104775"/>
                  </a:lnTo>
                  <a:lnTo>
                    <a:pt x="219075" y="111150"/>
                  </a:lnTo>
                  <a:lnTo>
                    <a:pt x="219075" y="126974"/>
                  </a:lnTo>
                  <a:lnTo>
                    <a:pt x="225425" y="133350"/>
                  </a:lnTo>
                  <a:lnTo>
                    <a:pt x="241300" y="133350"/>
                  </a:lnTo>
                  <a:lnTo>
                    <a:pt x="247650" y="126974"/>
                  </a:lnTo>
                  <a:lnTo>
                    <a:pt x="247650" y="119062"/>
                  </a:lnTo>
                  <a:lnTo>
                    <a:pt x="247650" y="111150"/>
                  </a:lnTo>
                  <a:close/>
                </a:path>
                <a:path w="571500" h="457200">
                  <a:moveTo>
                    <a:pt x="247650" y="6375"/>
                  </a:moveTo>
                  <a:lnTo>
                    <a:pt x="241046" y="0"/>
                  </a:lnTo>
                  <a:lnTo>
                    <a:pt x="225425" y="0"/>
                  </a:lnTo>
                  <a:lnTo>
                    <a:pt x="219075" y="6375"/>
                  </a:lnTo>
                  <a:lnTo>
                    <a:pt x="219075" y="22199"/>
                  </a:lnTo>
                  <a:lnTo>
                    <a:pt x="225425" y="28575"/>
                  </a:lnTo>
                  <a:lnTo>
                    <a:pt x="241300" y="28575"/>
                  </a:lnTo>
                  <a:lnTo>
                    <a:pt x="247650" y="22199"/>
                  </a:lnTo>
                  <a:lnTo>
                    <a:pt x="247650" y="14287"/>
                  </a:lnTo>
                  <a:lnTo>
                    <a:pt x="247650" y="6375"/>
                  </a:lnTo>
                  <a:close/>
                </a:path>
                <a:path w="571500" h="457200">
                  <a:moveTo>
                    <a:pt x="352425" y="435000"/>
                  </a:moveTo>
                  <a:lnTo>
                    <a:pt x="348234" y="428434"/>
                  </a:lnTo>
                  <a:lnTo>
                    <a:pt x="342900" y="428625"/>
                  </a:lnTo>
                  <a:lnTo>
                    <a:pt x="337566" y="428625"/>
                  </a:lnTo>
                  <a:lnTo>
                    <a:pt x="333375" y="435000"/>
                  </a:lnTo>
                  <a:lnTo>
                    <a:pt x="333375" y="450824"/>
                  </a:lnTo>
                  <a:lnTo>
                    <a:pt x="337566" y="457200"/>
                  </a:lnTo>
                  <a:lnTo>
                    <a:pt x="348234" y="457200"/>
                  </a:lnTo>
                  <a:lnTo>
                    <a:pt x="352425" y="450824"/>
                  </a:lnTo>
                  <a:lnTo>
                    <a:pt x="352425" y="442912"/>
                  </a:lnTo>
                  <a:lnTo>
                    <a:pt x="352425" y="435000"/>
                  </a:lnTo>
                  <a:close/>
                </a:path>
                <a:path w="571500" h="457200">
                  <a:moveTo>
                    <a:pt x="352425" y="330225"/>
                  </a:moveTo>
                  <a:lnTo>
                    <a:pt x="348234" y="323850"/>
                  </a:lnTo>
                  <a:lnTo>
                    <a:pt x="337566" y="323850"/>
                  </a:lnTo>
                  <a:lnTo>
                    <a:pt x="333375" y="330225"/>
                  </a:lnTo>
                  <a:lnTo>
                    <a:pt x="333375" y="346049"/>
                  </a:lnTo>
                  <a:lnTo>
                    <a:pt x="337566" y="352425"/>
                  </a:lnTo>
                  <a:lnTo>
                    <a:pt x="348234" y="352425"/>
                  </a:lnTo>
                  <a:lnTo>
                    <a:pt x="352425" y="346049"/>
                  </a:lnTo>
                  <a:lnTo>
                    <a:pt x="352425" y="338137"/>
                  </a:lnTo>
                  <a:lnTo>
                    <a:pt x="352425" y="330225"/>
                  </a:lnTo>
                  <a:close/>
                </a:path>
                <a:path w="571500" h="457200">
                  <a:moveTo>
                    <a:pt x="352425" y="223316"/>
                  </a:moveTo>
                  <a:lnTo>
                    <a:pt x="348234" y="219075"/>
                  </a:lnTo>
                  <a:lnTo>
                    <a:pt x="337566" y="219075"/>
                  </a:lnTo>
                  <a:lnTo>
                    <a:pt x="333375" y="223316"/>
                  </a:lnTo>
                  <a:lnTo>
                    <a:pt x="333375" y="233883"/>
                  </a:lnTo>
                  <a:lnTo>
                    <a:pt x="337566" y="238125"/>
                  </a:lnTo>
                  <a:lnTo>
                    <a:pt x="348234" y="238125"/>
                  </a:lnTo>
                  <a:lnTo>
                    <a:pt x="352425" y="233883"/>
                  </a:lnTo>
                  <a:lnTo>
                    <a:pt x="352425" y="228600"/>
                  </a:lnTo>
                  <a:lnTo>
                    <a:pt x="352425" y="223316"/>
                  </a:lnTo>
                  <a:close/>
                </a:path>
                <a:path w="571500" h="457200">
                  <a:moveTo>
                    <a:pt x="352425" y="111150"/>
                  </a:moveTo>
                  <a:lnTo>
                    <a:pt x="348234" y="104775"/>
                  </a:lnTo>
                  <a:lnTo>
                    <a:pt x="337566" y="104775"/>
                  </a:lnTo>
                  <a:lnTo>
                    <a:pt x="333375" y="111150"/>
                  </a:lnTo>
                  <a:lnTo>
                    <a:pt x="333375" y="126974"/>
                  </a:lnTo>
                  <a:lnTo>
                    <a:pt x="337566" y="133350"/>
                  </a:lnTo>
                  <a:lnTo>
                    <a:pt x="348234" y="133350"/>
                  </a:lnTo>
                  <a:lnTo>
                    <a:pt x="352425" y="126974"/>
                  </a:lnTo>
                  <a:lnTo>
                    <a:pt x="352425" y="119062"/>
                  </a:lnTo>
                  <a:lnTo>
                    <a:pt x="352425" y="111150"/>
                  </a:lnTo>
                  <a:close/>
                </a:path>
                <a:path w="571500" h="457200">
                  <a:moveTo>
                    <a:pt x="352425" y="6375"/>
                  </a:moveTo>
                  <a:lnTo>
                    <a:pt x="348234" y="0"/>
                  </a:lnTo>
                  <a:lnTo>
                    <a:pt x="337566" y="0"/>
                  </a:lnTo>
                  <a:lnTo>
                    <a:pt x="333375" y="6375"/>
                  </a:lnTo>
                  <a:lnTo>
                    <a:pt x="333375" y="22199"/>
                  </a:lnTo>
                  <a:lnTo>
                    <a:pt x="337566" y="28575"/>
                  </a:lnTo>
                  <a:lnTo>
                    <a:pt x="348234" y="28575"/>
                  </a:lnTo>
                  <a:lnTo>
                    <a:pt x="352425" y="22199"/>
                  </a:lnTo>
                  <a:lnTo>
                    <a:pt x="352425" y="14287"/>
                  </a:lnTo>
                  <a:lnTo>
                    <a:pt x="352425" y="6375"/>
                  </a:lnTo>
                  <a:close/>
                </a:path>
                <a:path w="571500" h="457200">
                  <a:moveTo>
                    <a:pt x="466725" y="435000"/>
                  </a:moveTo>
                  <a:lnTo>
                    <a:pt x="460121" y="428434"/>
                  </a:lnTo>
                  <a:lnTo>
                    <a:pt x="452501" y="428625"/>
                  </a:lnTo>
                  <a:lnTo>
                    <a:pt x="444500" y="428625"/>
                  </a:lnTo>
                  <a:lnTo>
                    <a:pt x="438150" y="435000"/>
                  </a:lnTo>
                  <a:lnTo>
                    <a:pt x="438150" y="450824"/>
                  </a:lnTo>
                  <a:lnTo>
                    <a:pt x="444500" y="457200"/>
                  </a:lnTo>
                  <a:lnTo>
                    <a:pt x="460375" y="457200"/>
                  </a:lnTo>
                  <a:lnTo>
                    <a:pt x="466725" y="450824"/>
                  </a:lnTo>
                  <a:lnTo>
                    <a:pt x="466725" y="442912"/>
                  </a:lnTo>
                  <a:lnTo>
                    <a:pt x="466725" y="435000"/>
                  </a:lnTo>
                  <a:close/>
                </a:path>
                <a:path w="571500" h="457200">
                  <a:moveTo>
                    <a:pt x="466725" y="330225"/>
                  </a:moveTo>
                  <a:lnTo>
                    <a:pt x="460121" y="323850"/>
                  </a:lnTo>
                  <a:lnTo>
                    <a:pt x="444500" y="323850"/>
                  </a:lnTo>
                  <a:lnTo>
                    <a:pt x="438150" y="330225"/>
                  </a:lnTo>
                  <a:lnTo>
                    <a:pt x="438150" y="346049"/>
                  </a:lnTo>
                  <a:lnTo>
                    <a:pt x="444500" y="352425"/>
                  </a:lnTo>
                  <a:lnTo>
                    <a:pt x="460375" y="352425"/>
                  </a:lnTo>
                  <a:lnTo>
                    <a:pt x="466725" y="346049"/>
                  </a:lnTo>
                  <a:lnTo>
                    <a:pt x="466725" y="338137"/>
                  </a:lnTo>
                  <a:lnTo>
                    <a:pt x="466725" y="330225"/>
                  </a:lnTo>
                  <a:close/>
                </a:path>
                <a:path w="571500" h="457200">
                  <a:moveTo>
                    <a:pt x="466725" y="223316"/>
                  </a:moveTo>
                  <a:lnTo>
                    <a:pt x="460121" y="219075"/>
                  </a:lnTo>
                  <a:lnTo>
                    <a:pt x="444500" y="219075"/>
                  </a:lnTo>
                  <a:lnTo>
                    <a:pt x="438150" y="223316"/>
                  </a:lnTo>
                  <a:lnTo>
                    <a:pt x="438150" y="233883"/>
                  </a:lnTo>
                  <a:lnTo>
                    <a:pt x="444500" y="238125"/>
                  </a:lnTo>
                  <a:lnTo>
                    <a:pt x="460375" y="238125"/>
                  </a:lnTo>
                  <a:lnTo>
                    <a:pt x="466725" y="233883"/>
                  </a:lnTo>
                  <a:lnTo>
                    <a:pt x="466725" y="228600"/>
                  </a:lnTo>
                  <a:lnTo>
                    <a:pt x="466725" y="223316"/>
                  </a:lnTo>
                  <a:close/>
                </a:path>
                <a:path w="571500" h="457200">
                  <a:moveTo>
                    <a:pt x="466725" y="111150"/>
                  </a:moveTo>
                  <a:lnTo>
                    <a:pt x="460121" y="104775"/>
                  </a:lnTo>
                  <a:lnTo>
                    <a:pt x="444500" y="104775"/>
                  </a:lnTo>
                  <a:lnTo>
                    <a:pt x="438150" y="111150"/>
                  </a:lnTo>
                  <a:lnTo>
                    <a:pt x="438150" y="126974"/>
                  </a:lnTo>
                  <a:lnTo>
                    <a:pt x="444500" y="133350"/>
                  </a:lnTo>
                  <a:lnTo>
                    <a:pt x="460375" y="133350"/>
                  </a:lnTo>
                  <a:lnTo>
                    <a:pt x="466725" y="126974"/>
                  </a:lnTo>
                  <a:lnTo>
                    <a:pt x="466725" y="119062"/>
                  </a:lnTo>
                  <a:lnTo>
                    <a:pt x="466725" y="111150"/>
                  </a:lnTo>
                  <a:close/>
                </a:path>
                <a:path w="571500" h="457200">
                  <a:moveTo>
                    <a:pt x="466725" y="6375"/>
                  </a:moveTo>
                  <a:lnTo>
                    <a:pt x="460121" y="0"/>
                  </a:lnTo>
                  <a:lnTo>
                    <a:pt x="444500" y="0"/>
                  </a:lnTo>
                  <a:lnTo>
                    <a:pt x="438150" y="6375"/>
                  </a:lnTo>
                  <a:lnTo>
                    <a:pt x="438150" y="22199"/>
                  </a:lnTo>
                  <a:lnTo>
                    <a:pt x="444500" y="28575"/>
                  </a:lnTo>
                  <a:lnTo>
                    <a:pt x="460375" y="28575"/>
                  </a:lnTo>
                  <a:lnTo>
                    <a:pt x="466725" y="22199"/>
                  </a:lnTo>
                  <a:lnTo>
                    <a:pt x="466725" y="14287"/>
                  </a:lnTo>
                  <a:lnTo>
                    <a:pt x="466725" y="6375"/>
                  </a:lnTo>
                  <a:close/>
                </a:path>
                <a:path w="571500" h="457200">
                  <a:moveTo>
                    <a:pt x="571500" y="435025"/>
                  </a:moveTo>
                  <a:lnTo>
                    <a:pt x="565150" y="428625"/>
                  </a:lnTo>
                  <a:lnTo>
                    <a:pt x="549275" y="428625"/>
                  </a:lnTo>
                  <a:lnTo>
                    <a:pt x="542925" y="435025"/>
                  </a:lnTo>
                  <a:lnTo>
                    <a:pt x="542925" y="450799"/>
                  </a:lnTo>
                  <a:lnTo>
                    <a:pt x="549275" y="457200"/>
                  </a:lnTo>
                  <a:lnTo>
                    <a:pt x="565150" y="457200"/>
                  </a:lnTo>
                  <a:lnTo>
                    <a:pt x="571500" y="450799"/>
                  </a:lnTo>
                  <a:lnTo>
                    <a:pt x="571500" y="442912"/>
                  </a:lnTo>
                  <a:lnTo>
                    <a:pt x="571500" y="435025"/>
                  </a:lnTo>
                  <a:close/>
                </a:path>
                <a:path w="571500" h="457200">
                  <a:moveTo>
                    <a:pt x="571500" y="330225"/>
                  </a:moveTo>
                  <a:lnTo>
                    <a:pt x="565150" y="323850"/>
                  </a:lnTo>
                  <a:lnTo>
                    <a:pt x="549275" y="323850"/>
                  </a:lnTo>
                  <a:lnTo>
                    <a:pt x="542925" y="330225"/>
                  </a:lnTo>
                  <a:lnTo>
                    <a:pt x="542925" y="346049"/>
                  </a:lnTo>
                  <a:lnTo>
                    <a:pt x="549275" y="352425"/>
                  </a:lnTo>
                  <a:lnTo>
                    <a:pt x="565150" y="352425"/>
                  </a:lnTo>
                  <a:lnTo>
                    <a:pt x="571500" y="346049"/>
                  </a:lnTo>
                  <a:lnTo>
                    <a:pt x="571500" y="338137"/>
                  </a:lnTo>
                  <a:lnTo>
                    <a:pt x="571500" y="330225"/>
                  </a:lnTo>
                  <a:close/>
                </a:path>
                <a:path w="571500" h="457200">
                  <a:moveTo>
                    <a:pt x="571500" y="223316"/>
                  </a:moveTo>
                  <a:lnTo>
                    <a:pt x="565150" y="219075"/>
                  </a:lnTo>
                  <a:lnTo>
                    <a:pt x="549275" y="219075"/>
                  </a:lnTo>
                  <a:lnTo>
                    <a:pt x="542925" y="223316"/>
                  </a:lnTo>
                  <a:lnTo>
                    <a:pt x="542925" y="233883"/>
                  </a:lnTo>
                  <a:lnTo>
                    <a:pt x="549275" y="238125"/>
                  </a:lnTo>
                  <a:lnTo>
                    <a:pt x="565150" y="238125"/>
                  </a:lnTo>
                  <a:lnTo>
                    <a:pt x="571500" y="233883"/>
                  </a:lnTo>
                  <a:lnTo>
                    <a:pt x="571500" y="228600"/>
                  </a:lnTo>
                  <a:lnTo>
                    <a:pt x="571500" y="223316"/>
                  </a:lnTo>
                  <a:close/>
                </a:path>
                <a:path w="571500" h="457200">
                  <a:moveTo>
                    <a:pt x="571500" y="111150"/>
                  </a:moveTo>
                  <a:lnTo>
                    <a:pt x="565150" y="104775"/>
                  </a:lnTo>
                  <a:lnTo>
                    <a:pt x="549275" y="104775"/>
                  </a:lnTo>
                  <a:lnTo>
                    <a:pt x="542925" y="111150"/>
                  </a:lnTo>
                  <a:lnTo>
                    <a:pt x="542925" y="126974"/>
                  </a:lnTo>
                  <a:lnTo>
                    <a:pt x="549275" y="133350"/>
                  </a:lnTo>
                  <a:lnTo>
                    <a:pt x="565150" y="133350"/>
                  </a:lnTo>
                  <a:lnTo>
                    <a:pt x="571500" y="126974"/>
                  </a:lnTo>
                  <a:lnTo>
                    <a:pt x="571500" y="119062"/>
                  </a:lnTo>
                  <a:lnTo>
                    <a:pt x="571500" y="111150"/>
                  </a:lnTo>
                  <a:close/>
                </a:path>
                <a:path w="571500" h="457200">
                  <a:moveTo>
                    <a:pt x="571500" y="6400"/>
                  </a:moveTo>
                  <a:lnTo>
                    <a:pt x="565150" y="0"/>
                  </a:lnTo>
                  <a:lnTo>
                    <a:pt x="549275" y="0"/>
                  </a:lnTo>
                  <a:lnTo>
                    <a:pt x="542925" y="6400"/>
                  </a:lnTo>
                  <a:lnTo>
                    <a:pt x="542925" y="22174"/>
                  </a:lnTo>
                  <a:lnTo>
                    <a:pt x="549275" y="28575"/>
                  </a:lnTo>
                  <a:lnTo>
                    <a:pt x="565150" y="28575"/>
                  </a:lnTo>
                  <a:lnTo>
                    <a:pt x="571500" y="22174"/>
                  </a:lnTo>
                  <a:lnTo>
                    <a:pt x="571500" y="14287"/>
                  </a:lnTo>
                  <a:lnTo>
                    <a:pt x="571500" y="64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61201" y="1127442"/>
            <a:ext cx="4802505" cy="40106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40005" indent="-228600">
              <a:lnSpc>
                <a:spcPct val="897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Security</a:t>
            </a:r>
            <a:r>
              <a:rPr sz="1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Stealth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My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ensures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high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levels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security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hiding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within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least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significant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bits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cover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media,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extremely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difficult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unauthorized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detect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hidden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without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proper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decryption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algorithm.</a:t>
            </a:r>
            <a:endParaRPr sz="1800" dirty="0">
              <a:latin typeface="Times New Roman"/>
              <a:cs typeface="Times New Roman"/>
            </a:endParaRPr>
          </a:p>
          <a:p>
            <a:pPr marL="241300" marR="48895" indent="-228600">
              <a:lnSpc>
                <a:spcPct val="89200"/>
              </a:lnSpc>
              <a:spcBef>
                <a:spcPts val="1075"/>
              </a:spcBef>
              <a:buFont typeface="Arial"/>
              <a:buChar char="•"/>
              <a:tabLst>
                <a:tab pos="241300" algn="l"/>
              </a:tabLst>
            </a:pPr>
            <a:r>
              <a:rPr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Versatility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supports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embedding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types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formats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(text,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binary files,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etc.)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media</a:t>
            </a:r>
            <a:r>
              <a:rPr sz="1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files,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ensuring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flexibility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applicability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across</a:t>
            </a:r>
            <a:r>
              <a:rPr sz="1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different use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cases.</a:t>
            </a:r>
            <a:endParaRPr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89500"/>
              </a:lnSpc>
              <a:spcBef>
                <a:spcPts val="1075"/>
              </a:spcBef>
              <a:buFont typeface="Arial"/>
              <a:buChar char="•"/>
              <a:tabLst>
                <a:tab pos="241300" algn="l"/>
              </a:tabLst>
            </a:pP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18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embedding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efficient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does</a:t>
            </a:r>
            <a:r>
              <a:rPr sz="18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significantly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alter the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original</a:t>
            </a:r>
            <a:r>
              <a:rPr sz="18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media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file's</a:t>
            </a:r>
            <a:r>
              <a:rPr sz="1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characteristics,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preserving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integrity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minimizing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chances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1800" spc="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detection.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67524" cy="68578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275" y="0"/>
              <a:ext cx="5800725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0960" y="4825"/>
              <a:ext cx="5691505" cy="6853555"/>
            </a:xfrm>
            <a:custGeom>
              <a:avLst/>
              <a:gdLst/>
              <a:ahLst/>
              <a:cxnLst/>
              <a:rect l="l" t="t" r="r" b="b"/>
              <a:pathLst>
                <a:path w="5691505" h="6853555">
                  <a:moveTo>
                    <a:pt x="5691039" y="0"/>
                  </a:moveTo>
                  <a:lnTo>
                    <a:pt x="372533" y="0"/>
                  </a:lnTo>
                  <a:lnTo>
                    <a:pt x="366945" y="22859"/>
                  </a:lnTo>
                  <a:lnTo>
                    <a:pt x="356586" y="69112"/>
                  </a:lnTo>
                  <a:lnTo>
                    <a:pt x="346365" y="115499"/>
                  </a:lnTo>
                  <a:lnTo>
                    <a:pt x="336283" y="162019"/>
                  </a:lnTo>
                  <a:lnTo>
                    <a:pt x="326338" y="208671"/>
                  </a:lnTo>
                  <a:lnTo>
                    <a:pt x="316533" y="255455"/>
                  </a:lnTo>
                  <a:lnTo>
                    <a:pt x="306867" y="302370"/>
                  </a:lnTo>
                  <a:lnTo>
                    <a:pt x="297342" y="349414"/>
                  </a:lnTo>
                  <a:lnTo>
                    <a:pt x="287956" y="396588"/>
                  </a:lnTo>
                  <a:lnTo>
                    <a:pt x="278712" y="443889"/>
                  </a:lnTo>
                  <a:lnTo>
                    <a:pt x="269609" y="491317"/>
                  </a:lnTo>
                  <a:lnTo>
                    <a:pt x="260648" y="538872"/>
                  </a:lnTo>
                  <a:lnTo>
                    <a:pt x="251829" y="586552"/>
                  </a:lnTo>
                  <a:lnTo>
                    <a:pt x="243153" y="634356"/>
                  </a:lnTo>
                  <a:lnTo>
                    <a:pt x="234621" y="682284"/>
                  </a:lnTo>
                  <a:lnTo>
                    <a:pt x="226232" y="730334"/>
                  </a:lnTo>
                  <a:lnTo>
                    <a:pt x="217987" y="778506"/>
                  </a:lnTo>
                  <a:lnTo>
                    <a:pt x="209887" y="826799"/>
                  </a:lnTo>
                  <a:lnTo>
                    <a:pt x="201933" y="875212"/>
                  </a:lnTo>
                  <a:lnTo>
                    <a:pt x="194124" y="923744"/>
                  </a:lnTo>
                  <a:lnTo>
                    <a:pt x="186461" y="972394"/>
                  </a:lnTo>
                  <a:lnTo>
                    <a:pt x="178945" y="1021161"/>
                  </a:lnTo>
                  <a:lnTo>
                    <a:pt x="171576" y="1070045"/>
                  </a:lnTo>
                  <a:lnTo>
                    <a:pt x="164355" y="1119044"/>
                  </a:lnTo>
                  <a:lnTo>
                    <a:pt x="157282" y="1168158"/>
                  </a:lnTo>
                  <a:lnTo>
                    <a:pt x="150357" y="1217385"/>
                  </a:lnTo>
                  <a:lnTo>
                    <a:pt x="143582" y="1266725"/>
                  </a:lnTo>
                  <a:lnTo>
                    <a:pt x="136956" y="1316177"/>
                  </a:lnTo>
                  <a:lnTo>
                    <a:pt x="130479" y="1365740"/>
                  </a:lnTo>
                  <a:lnTo>
                    <a:pt x="124154" y="1415413"/>
                  </a:lnTo>
                  <a:lnTo>
                    <a:pt x="117979" y="1465195"/>
                  </a:lnTo>
                  <a:lnTo>
                    <a:pt x="111956" y="1515086"/>
                  </a:lnTo>
                  <a:lnTo>
                    <a:pt x="106085" y="1565084"/>
                  </a:lnTo>
                  <a:lnTo>
                    <a:pt x="100366" y="1615188"/>
                  </a:lnTo>
                  <a:lnTo>
                    <a:pt x="94800" y="1665398"/>
                  </a:lnTo>
                  <a:lnTo>
                    <a:pt x="89387" y="1715713"/>
                  </a:lnTo>
                  <a:lnTo>
                    <a:pt x="84128" y="1766132"/>
                  </a:lnTo>
                  <a:lnTo>
                    <a:pt x="79023" y="1816653"/>
                  </a:lnTo>
                  <a:lnTo>
                    <a:pt x="74074" y="1867277"/>
                  </a:lnTo>
                  <a:lnTo>
                    <a:pt x="69279" y="1918001"/>
                  </a:lnTo>
                  <a:lnTo>
                    <a:pt x="64640" y="1968826"/>
                  </a:lnTo>
                  <a:lnTo>
                    <a:pt x="60157" y="2019751"/>
                  </a:lnTo>
                  <a:lnTo>
                    <a:pt x="55831" y="2070774"/>
                  </a:lnTo>
                  <a:lnTo>
                    <a:pt x="51663" y="2121894"/>
                  </a:lnTo>
                  <a:lnTo>
                    <a:pt x="47651" y="2173111"/>
                  </a:lnTo>
                  <a:lnTo>
                    <a:pt x="43798" y="2224424"/>
                  </a:lnTo>
                  <a:lnTo>
                    <a:pt x="40104" y="2275832"/>
                  </a:lnTo>
                  <a:lnTo>
                    <a:pt x="36568" y="2327334"/>
                  </a:lnTo>
                  <a:lnTo>
                    <a:pt x="33193" y="2378928"/>
                  </a:lnTo>
                  <a:lnTo>
                    <a:pt x="29977" y="2430616"/>
                  </a:lnTo>
                  <a:lnTo>
                    <a:pt x="26921" y="2482394"/>
                  </a:lnTo>
                  <a:lnTo>
                    <a:pt x="24027" y="2534263"/>
                  </a:lnTo>
                  <a:lnTo>
                    <a:pt x="21294" y="2586221"/>
                  </a:lnTo>
                  <a:lnTo>
                    <a:pt x="18723" y="2638268"/>
                  </a:lnTo>
                  <a:lnTo>
                    <a:pt x="16314" y="2690403"/>
                  </a:lnTo>
                  <a:lnTo>
                    <a:pt x="14069" y="2742624"/>
                  </a:lnTo>
                  <a:lnTo>
                    <a:pt x="11986" y="2794932"/>
                  </a:lnTo>
                  <a:lnTo>
                    <a:pt x="10068" y="2847324"/>
                  </a:lnTo>
                  <a:lnTo>
                    <a:pt x="8314" y="2899801"/>
                  </a:lnTo>
                  <a:lnTo>
                    <a:pt x="6724" y="2952361"/>
                  </a:lnTo>
                  <a:lnTo>
                    <a:pt x="5300" y="3005003"/>
                  </a:lnTo>
                  <a:lnTo>
                    <a:pt x="4042" y="3057727"/>
                  </a:lnTo>
                  <a:lnTo>
                    <a:pt x="2950" y="3110531"/>
                  </a:lnTo>
                  <a:lnTo>
                    <a:pt x="2024" y="3163415"/>
                  </a:lnTo>
                  <a:lnTo>
                    <a:pt x="1266" y="3216378"/>
                  </a:lnTo>
                  <a:lnTo>
                    <a:pt x="676" y="3269419"/>
                  </a:lnTo>
                  <a:lnTo>
                    <a:pt x="253" y="3322537"/>
                  </a:lnTo>
                  <a:lnTo>
                    <a:pt x="0" y="3375730"/>
                  </a:lnTo>
                  <a:lnTo>
                    <a:pt x="0" y="3482263"/>
                  </a:lnTo>
                  <a:lnTo>
                    <a:pt x="253" y="3535451"/>
                  </a:lnTo>
                  <a:lnTo>
                    <a:pt x="676" y="3588564"/>
                  </a:lnTo>
                  <a:lnTo>
                    <a:pt x="1266" y="3641599"/>
                  </a:lnTo>
                  <a:lnTo>
                    <a:pt x="2024" y="3694557"/>
                  </a:lnTo>
                  <a:lnTo>
                    <a:pt x="2950" y="3747436"/>
                  </a:lnTo>
                  <a:lnTo>
                    <a:pt x="4042" y="3800235"/>
                  </a:lnTo>
                  <a:lnTo>
                    <a:pt x="5300" y="3852954"/>
                  </a:lnTo>
                  <a:lnTo>
                    <a:pt x="6724" y="3905592"/>
                  </a:lnTo>
                  <a:lnTo>
                    <a:pt x="8314" y="3958147"/>
                  </a:lnTo>
                  <a:lnTo>
                    <a:pt x="10068" y="4010619"/>
                  </a:lnTo>
                  <a:lnTo>
                    <a:pt x="11986" y="4063007"/>
                  </a:lnTo>
                  <a:lnTo>
                    <a:pt x="14069" y="4115310"/>
                  </a:lnTo>
                  <a:lnTo>
                    <a:pt x="16314" y="4167528"/>
                  </a:lnTo>
                  <a:lnTo>
                    <a:pt x="18723" y="4219658"/>
                  </a:lnTo>
                  <a:lnTo>
                    <a:pt x="21294" y="4271701"/>
                  </a:lnTo>
                  <a:lnTo>
                    <a:pt x="24027" y="4323655"/>
                  </a:lnTo>
                  <a:lnTo>
                    <a:pt x="26921" y="4375520"/>
                  </a:lnTo>
                  <a:lnTo>
                    <a:pt x="29977" y="4427295"/>
                  </a:lnTo>
                  <a:lnTo>
                    <a:pt x="33193" y="4478978"/>
                  </a:lnTo>
                  <a:lnTo>
                    <a:pt x="36568" y="4530570"/>
                  </a:lnTo>
                  <a:lnTo>
                    <a:pt x="40104" y="4582068"/>
                  </a:lnTo>
                  <a:lnTo>
                    <a:pt x="43798" y="4633472"/>
                  </a:lnTo>
                  <a:lnTo>
                    <a:pt x="47651" y="4684782"/>
                  </a:lnTo>
                  <a:lnTo>
                    <a:pt x="51663" y="4735996"/>
                  </a:lnTo>
                  <a:lnTo>
                    <a:pt x="55831" y="4787113"/>
                  </a:lnTo>
                  <a:lnTo>
                    <a:pt x="60157" y="4838133"/>
                  </a:lnTo>
                  <a:lnTo>
                    <a:pt x="64640" y="4889054"/>
                  </a:lnTo>
                  <a:lnTo>
                    <a:pt x="69279" y="4939877"/>
                  </a:lnTo>
                  <a:lnTo>
                    <a:pt x="74074" y="4990599"/>
                  </a:lnTo>
                  <a:lnTo>
                    <a:pt x="79023" y="5041220"/>
                  </a:lnTo>
                  <a:lnTo>
                    <a:pt x="84128" y="5091739"/>
                  </a:lnTo>
                  <a:lnTo>
                    <a:pt x="89387" y="5142155"/>
                  </a:lnTo>
                  <a:lnTo>
                    <a:pt x="94800" y="5192467"/>
                  </a:lnTo>
                  <a:lnTo>
                    <a:pt x="100366" y="5242675"/>
                  </a:lnTo>
                  <a:lnTo>
                    <a:pt x="106085" y="5292778"/>
                  </a:lnTo>
                  <a:lnTo>
                    <a:pt x="111956" y="5342774"/>
                  </a:lnTo>
                  <a:lnTo>
                    <a:pt x="117979" y="5392662"/>
                  </a:lnTo>
                  <a:lnTo>
                    <a:pt x="124154" y="5442443"/>
                  </a:lnTo>
                  <a:lnTo>
                    <a:pt x="130479" y="5492114"/>
                  </a:lnTo>
                  <a:lnTo>
                    <a:pt x="136956" y="5541675"/>
                  </a:lnTo>
                  <a:lnTo>
                    <a:pt x="143582" y="5591126"/>
                  </a:lnTo>
                  <a:lnTo>
                    <a:pt x="150357" y="5640464"/>
                  </a:lnTo>
                  <a:lnTo>
                    <a:pt x="157282" y="5689690"/>
                  </a:lnTo>
                  <a:lnTo>
                    <a:pt x="164355" y="5738803"/>
                  </a:lnTo>
                  <a:lnTo>
                    <a:pt x="171576" y="5787801"/>
                  </a:lnTo>
                  <a:lnTo>
                    <a:pt x="178945" y="5836683"/>
                  </a:lnTo>
                  <a:lnTo>
                    <a:pt x="186461" y="5885450"/>
                  </a:lnTo>
                  <a:lnTo>
                    <a:pt x="194124" y="5934099"/>
                  </a:lnTo>
                  <a:lnTo>
                    <a:pt x="201933" y="5982630"/>
                  </a:lnTo>
                  <a:lnTo>
                    <a:pt x="209887" y="6031042"/>
                  </a:lnTo>
                  <a:lnTo>
                    <a:pt x="217987" y="6079334"/>
                  </a:lnTo>
                  <a:lnTo>
                    <a:pt x="226232" y="6127506"/>
                  </a:lnTo>
                  <a:lnTo>
                    <a:pt x="234621" y="6175556"/>
                  </a:lnTo>
                  <a:lnTo>
                    <a:pt x="243153" y="6223484"/>
                  </a:lnTo>
                  <a:lnTo>
                    <a:pt x="251829" y="6271288"/>
                  </a:lnTo>
                  <a:lnTo>
                    <a:pt x="260648" y="6318968"/>
                  </a:lnTo>
                  <a:lnTo>
                    <a:pt x="269609" y="6366522"/>
                  </a:lnTo>
                  <a:lnTo>
                    <a:pt x="278712" y="6413951"/>
                  </a:lnTo>
                  <a:lnTo>
                    <a:pt x="287956" y="6461252"/>
                  </a:lnTo>
                  <a:lnTo>
                    <a:pt x="297342" y="6508426"/>
                  </a:lnTo>
                  <a:lnTo>
                    <a:pt x="306867" y="6555471"/>
                  </a:lnTo>
                  <a:lnTo>
                    <a:pt x="316533" y="6602386"/>
                  </a:lnTo>
                  <a:lnTo>
                    <a:pt x="326338" y="6649171"/>
                  </a:lnTo>
                  <a:lnTo>
                    <a:pt x="336283" y="6695824"/>
                  </a:lnTo>
                  <a:lnTo>
                    <a:pt x="346365" y="6742345"/>
                  </a:lnTo>
                  <a:lnTo>
                    <a:pt x="356586" y="6788732"/>
                  </a:lnTo>
                  <a:lnTo>
                    <a:pt x="366945" y="6834986"/>
                  </a:lnTo>
                  <a:lnTo>
                    <a:pt x="371373" y="6853171"/>
                  </a:lnTo>
                  <a:lnTo>
                    <a:pt x="5691039" y="6853171"/>
                  </a:lnTo>
                  <a:lnTo>
                    <a:pt x="5691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500876" y="4825"/>
              <a:ext cx="5691505" cy="6853555"/>
            </a:xfrm>
            <a:custGeom>
              <a:avLst/>
              <a:gdLst/>
              <a:ahLst/>
              <a:cxnLst/>
              <a:rect l="l" t="t" r="r" b="b"/>
              <a:pathLst>
                <a:path w="5691505" h="6853555">
                  <a:moveTo>
                    <a:pt x="372618" y="0"/>
                  </a:moveTo>
                  <a:lnTo>
                    <a:pt x="5691124" y="0"/>
                  </a:lnTo>
                </a:path>
                <a:path w="5691505" h="6853555">
                  <a:moveTo>
                    <a:pt x="371457" y="6853171"/>
                  </a:moveTo>
                  <a:lnTo>
                    <a:pt x="356671" y="6788732"/>
                  </a:lnTo>
                  <a:lnTo>
                    <a:pt x="346450" y="6742345"/>
                  </a:lnTo>
                  <a:lnTo>
                    <a:pt x="336367" y="6695824"/>
                  </a:lnTo>
                  <a:lnTo>
                    <a:pt x="326423" y="6649171"/>
                  </a:lnTo>
                  <a:lnTo>
                    <a:pt x="316618" y="6602386"/>
                  </a:lnTo>
                  <a:lnTo>
                    <a:pt x="306952" y="6555471"/>
                  </a:lnTo>
                  <a:lnTo>
                    <a:pt x="297426" y="6508426"/>
                  </a:lnTo>
                  <a:lnTo>
                    <a:pt x="288041" y="6461252"/>
                  </a:lnTo>
                  <a:lnTo>
                    <a:pt x="278797" y="6413951"/>
                  </a:lnTo>
                  <a:lnTo>
                    <a:pt x="269694" y="6366522"/>
                  </a:lnTo>
                  <a:lnTo>
                    <a:pt x="260733" y="6318968"/>
                  </a:lnTo>
                  <a:lnTo>
                    <a:pt x="251914" y="6271288"/>
                  </a:lnTo>
                  <a:lnTo>
                    <a:pt x="243238" y="6223484"/>
                  </a:lnTo>
                  <a:lnTo>
                    <a:pt x="234705" y="6175556"/>
                  </a:lnTo>
                  <a:lnTo>
                    <a:pt x="226317" y="6127506"/>
                  </a:lnTo>
                  <a:lnTo>
                    <a:pt x="218072" y="6079334"/>
                  </a:lnTo>
                  <a:lnTo>
                    <a:pt x="209972" y="6031042"/>
                  </a:lnTo>
                  <a:lnTo>
                    <a:pt x="202018" y="5982630"/>
                  </a:lnTo>
                  <a:lnTo>
                    <a:pt x="194209" y="5934099"/>
                  </a:lnTo>
                  <a:lnTo>
                    <a:pt x="186546" y="5885450"/>
                  </a:lnTo>
                  <a:lnTo>
                    <a:pt x="179030" y="5836683"/>
                  </a:lnTo>
                  <a:lnTo>
                    <a:pt x="171661" y="5787801"/>
                  </a:lnTo>
                  <a:lnTo>
                    <a:pt x="164440" y="5738803"/>
                  </a:lnTo>
                  <a:lnTo>
                    <a:pt x="157367" y="5689690"/>
                  </a:lnTo>
                  <a:lnTo>
                    <a:pt x="150442" y="5640464"/>
                  </a:lnTo>
                  <a:lnTo>
                    <a:pt x="143666" y="5591126"/>
                  </a:lnTo>
                  <a:lnTo>
                    <a:pt x="137040" y="5541675"/>
                  </a:lnTo>
                  <a:lnTo>
                    <a:pt x="130564" y="5492114"/>
                  </a:lnTo>
                  <a:lnTo>
                    <a:pt x="124239" y="5442443"/>
                  </a:lnTo>
                  <a:lnTo>
                    <a:pt x="118064" y="5392662"/>
                  </a:lnTo>
                  <a:lnTo>
                    <a:pt x="112041" y="5342774"/>
                  </a:lnTo>
                  <a:lnTo>
                    <a:pt x="106169" y="5292778"/>
                  </a:lnTo>
                  <a:lnTo>
                    <a:pt x="100450" y="5242675"/>
                  </a:lnTo>
                  <a:lnTo>
                    <a:pt x="94884" y="5192467"/>
                  </a:lnTo>
                  <a:lnTo>
                    <a:pt x="89472" y="5142155"/>
                  </a:lnTo>
                  <a:lnTo>
                    <a:pt x="84213" y="5091739"/>
                  </a:lnTo>
                  <a:lnTo>
                    <a:pt x="79108" y="5041220"/>
                  </a:lnTo>
                  <a:lnTo>
                    <a:pt x="74158" y="4990599"/>
                  </a:lnTo>
                  <a:lnTo>
                    <a:pt x="69364" y="4939877"/>
                  </a:lnTo>
                  <a:lnTo>
                    <a:pt x="64725" y="4889054"/>
                  </a:lnTo>
                  <a:lnTo>
                    <a:pt x="60242" y="4838133"/>
                  </a:lnTo>
                  <a:lnTo>
                    <a:pt x="55916" y="4787113"/>
                  </a:lnTo>
                  <a:lnTo>
                    <a:pt x="51747" y="4735996"/>
                  </a:lnTo>
                  <a:lnTo>
                    <a:pt x="47736" y="4684782"/>
                  </a:lnTo>
                  <a:lnTo>
                    <a:pt x="43883" y="4633472"/>
                  </a:lnTo>
                  <a:lnTo>
                    <a:pt x="40189" y="4582068"/>
                  </a:lnTo>
                  <a:lnTo>
                    <a:pt x="36653" y="4530570"/>
                  </a:lnTo>
                  <a:lnTo>
                    <a:pt x="33277" y="4478978"/>
                  </a:lnTo>
                  <a:lnTo>
                    <a:pt x="30061" y="4427295"/>
                  </a:lnTo>
                  <a:lnTo>
                    <a:pt x="27006" y="4375520"/>
                  </a:lnTo>
                  <a:lnTo>
                    <a:pt x="24112" y="4323655"/>
                  </a:lnTo>
                  <a:lnTo>
                    <a:pt x="21379" y="4271701"/>
                  </a:lnTo>
                  <a:lnTo>
                    <a:pt x="18808" y="4219658"/>
                  </a:lnTo>
                  <a:lnTo>
                    <a:pt x="16399" y="4167528"/>
                  </a:lnTo>
                  <a:lnTo>
                    <a:pt x="14153" y="4115310"/>
                  </a:lnTo>
                  <a:lnTo>
                    <a:pt x="12071" y="4063007"/>
                  </a:lnTo>
                  <a:lnTo>
                    <a:pt x="10153" y="4010619"/>
                  </a:lnTo>
                  <a:lnTo>
                    <a:pt x="8398" y="3958147"/>
                  </a:lnTo>
                  <a:lnTo>
                    <a:pt x="6809" y="3905592"/>
                  </a:lnTo>
                  <a:lnTo>
                    <a:pt x="5385" y="3852954"/>
                  </a:lnTo>
                  <a:lnTo>
                    <a:pt x="4127" y="3800235"/>
                  </a:lnTo>
                  <a:lnTo>
                    <a:pt x="3035" y="3747436"/>
                  </a:lnTo>
                  <a:lnTo>
                    <a:pt x="2109" y="3694557"/>
                  </a:lnTo>
                  <a:lnTo>
                    <a:pt x="1351" y="3641599"/>
                  </a:lnTo>
                  <a:lnTo>
                    <a:pt x="760" y="3588564"/>
                  </a:lnTo>
                  <a:lnTo>
                    <a:pt x="338" y="3535451"/>
                  </a:lnTo>
                  <a:lnTo>
                    <a:pt x="84" y="3482263"/>
                  </a:lnTo>
                  <a:lnTo>
                    <a:pt x="0" y="3429000"/>
                  </a:lnTo>
                  <a:lnTo>
                    <a:pt x="84" y="3375730"/>
                  </a:lnTo>
                  <a:lnTo>
                    <a:pt x="338" y="3322537"/>
                  </a:lnTo>
                  <a:lnTo>
                    <a:pt x="760" y="3269419"/>
                  </a:lnTo>
                  <a:lnTo>
                    <a:pt x="1351" y="3216378"/>
                  </a:lnTo>
                  <a:lnTo>
                    <a:pt x="2109" y="3163415"/>
                  </a:lnTo>
                  <a:lnTo>
                    <a:pt x="3035" y="3110531"/>
                  </a:lnTo>
                  <a:lnTo>
                    <a:pt x="4127" y="3057727"/>
                  </a:lnTo>
                  <a:lnTo>
                    <a:pt x="5385" y="3005003"/>
                  </a:lnTo>
                  <a:lnTo>
                    <a:pt x="6809" y="2952361"/>
                  </a:lnTo>
                  <a:lnTo>
                    <a:pt x="8398" y="2899801"/>
                  </a:lnTo>
                  <a:lnTo>
                    <a:pt x="10153" y="2847324"/>
                  </a:lnTo>
                  <a:lnTo>
                    <a:pt x="12071" y="2794932"/>
                  </a:lnTo>
                  <a:lnTo>
                    <a:pt x="14153" y="2742624"/>
                  </a:lnTo>
                  <a:lnTo>
                    <a:pt x="16399" y="2690403"/>
                  </a:lnTo>
                  <a:lnTo>
                    <a:pt x="18808" y="2638268"/>
                  </a:lnTo>
                  <a:lnTo>
                    <a:pt x="21379" y="2586221"/>
                  </a:lnTo>
                  <a:lnTo>
                    <a:pt x="24112" y="2534263"/>
                  </a:lnTo>
                  <a:lnTo>
                    <a:pt x="27006" y="2482394"/>
                  </a:lnTo>
                  <a:lnTo>
                    <a:pt x="30061" y="2430616"/>
                  </a:lnTo>
                  <a:lnTo>
                    <a:pt x="33277" y="2378928"/>
                  </a:lnTo>
                  <a:lnTo>
                    <a:pt x="36653" y="2327334"/>
                  </a:lnTo>
                  <a:lnTo>
                    <a:pt x="40189" y="2275832"/>
                  </a:lnTo>
                  <a:lnTo>
                    <a:pt x="43883" y="2224424"/>
                  </a:lnTo>
                  <a:lnTo>
                    <a:pt x="47736" y="2173111"/>
                  </a:lnTo>
                  <a:lnTo>
                    <a:pt x="51747" y="2121894"/>
                  </a:lnTo>
                  <a:lnTo>
                    <a:pt x="55916" y="2070774"/>
                  </a:lnTo>
                  <a:lnTo>
                    <a:pt x="60242" y="2019751"/>
                  </a:lnTo>
                  <a:lnTo>
                    <a:pt x="64725" y="1968826"/>
                  </a:lnTo>
                  <a:lnTo>
                    <a:pt x="69364" y="1918001"/>
                  </a:lnTo>
                  <a:lnTo>
                    <a:pt x="74158" y="1867277"/>
                  </a:lnTo>
                  <a:lnTo>
                    <a:pt x="79108" y="1816653"/>
                  </a:lnTo>
                  <a:lnTo>
                    <a:pt x="84213" y="1766132"/>
                  </a:lnTo>
                  <a:lnTo>
                    <a:pt x="89472" y="1715713"/>
                  </a:lnTo>
                  <a:lnTo>
                    <a:pt x="94884" y="1665398"/>
                  </a:lnTo>
                  <a:lnTo>
                    <a:pt x="100450" y="1615188"/>
                  </a:lnTo>
                  <a:lnTo>
                    <a:pt x="106169" y="1565084"/>
                  </a:lnTo>
                  <a:lnTo>
                    <a:pt x="112041" y="1515086"/>
                  </a:lnTo>
                  <a:lnTo>
                    <a:pt x="118064" y="1465195"/>
                  </a:lnTo>
                  <a:lnTo>
                    <a:pt x="124239" y="1415413"/>
                  </a:lnTo>
                  <a:lnTo>
                    <a:pt x="130564" y="1365740"/>
                  </a:lnTo>
                  <a:lnTo>
                    <a:pt x="137040" y="1316177"/>
                  </a:lnTo>
                  <a:lnTo>
                    <a:pt x="143666" y="1266725"/>
                  </a:lnTo>
                  <a:lnTo>
                    <a:pt x="150442" y="1217385"/>
                  </a:lnTo>
                  <a:lnTo>
                    <a:pt x="157367" y="1168158"/>
                  </a:lnTo>
                  <a:lnTo>
                    <a:pt x="164440" y="1119044"/>
                  </a:lnTo>
                  <a:lnTo>
                    <a:pt x="171661" y="1070045"/>
                  </a:lnTo>
                  <a:lnTo>
                    <a:pt x="179030" y="1021161"/>
                  </a:lnTo>
                  <a:lnTo>
                    <a:pt x="186546" y="972394"/>
                  </a:lnTo>
                  <a:lnTo>
                    <a:pt x="194209" y="923744"/>
                  </a:lnTo>
                  <a:lnTo>
                    <a:pt x="202018" y="875212"/>
                  </a:lnTo>
                  <a:lnTo>
                    <a:pt x="209972" y="826799"/>
                  </a:lnTo>
                  <a:lnTo>
                    <a:pt x="218072" y="778506"/>
                  </a:lnTo>
                  <a:lnTo>
                    <a:pt x="226317" y="730334"/>
                  </a:lnTo>
                  <a:lnTo>
                    <a:pt x="234705" y="682284"/>
                  </a:lnTo>
                  <a:lnTo>
                    <a:pt x="243238" y="634356"/>
                  </a:lnTo>
                  <a:lnTo>
                    <a:pt x="251914" y="586552"/>
                  </a:lnTo>
                  <a:lnTo>
                    <a:pt x="260733" y="538872"/>
                  </a:lnTo>
                  <a:lnTo>
                    <a:pt x="269694" y="491317"/>
                  </a:lnTo>
                  <a:lnTo>
                    <a:pt x="278797" y="443889"/>
                  </a:lnTo>
                  <a:lnTo>
                    <a:pt x="288041" y="396588"/>
                  </a:lnTo>
                  <a:lnTo>
                    <a:pt x="297426" y="349414"/>
                  </a:lnTo>
                  <a:lnTo>
                    <a:pt x="306952" y="302370"/>
                  </a:lnTo>
                  <a:lnTo>
                    <a:pt x="316618" y="255455"/>
                  </a:lnTo>
                  <a:lnTo>
                    <a:pt x="326423" y="208671"/>
                  </a:lnTo>
                  <a:lnTo>
                    <a:pt x="336367" y="162019"/>
                  </a:lnTo>
                  <a:lnTo>
                    <a:pt x="346450" y="115499"/>
                  </a:lnTo>
                  <a:lnTo>
                    <a:pt x="356671" y="69112"/>
                  </a:lnTo>
                  <a:lnTo>
                    <a:pt x="367029" y="22859"/>
                  </a:lnTo>
                  <a:lnTo>
                    <a:pt x="372618" y="0"/>
                  </a:lnTo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6505575" y="0"/>
              <a:ext cx="5686425" cy="6858000"/>
            </a:xfrm>
            <a:custGeom>
              <a:avLst/>
              <a:gdLst/>
              <a:ahLst/>
              <a:cxnLst/>
              <a:rect l="l" t="t" r="r" b="b"/>
              <a:pathLst>
                <a:path w="5686425" h="6858000">
                  <a:moveTo>
                    <a:pt x="5686425" y="0"/>
                  </a:moveTo>
                  <a:lnTo>
                    <a:pt x="372618" y="0"/>
                  </a:lnTo>
                  <a:lnTo>
                    <a:pt x="367156" y="22986"/>
                  </a:lnTo>
                  <a:lnTo>
                    <a:pt x="346566" y="115626"/>
                  </a:lnTo>
                  <a:lnTo>
                    <a:pt x="326529" y="208798"/>
                  </a:lnTo>
                  <a:lnTo>
                    <a:pt x="307048" y="302497"/>
                  </a:lnTo>
                  <a:lnTo>
                    <a:pt x="288128" y="396714"/>
                  </a:lnTo>
                  <a:lnTo>
                    <a:pt x="269773" y="491444"/>
                  </a:lnTo>
                  <a:lnTo>
                    <a:pt x="251985" y="586678"/>
                  </a:lnTo>
                  <a:lnTo>
                    <a:pt x="234769" y="682410"/>
                  </a:lnTo>
                  <a:lnTo>
                    <a:pt x="218129" y="778632"/>
                  </a:lnTo>
                  <a:lnTo>
                    <a:pt x="202068" y="875337"/>
                  </a:lnTo>
                  <a:lnTo>
                    <a:pt x="186591" y="972518"/>
                  </a:lnTo>
                  <a:lnTo>
                    <a:pt x="171700" y="1070168"/>
                  </a:lnTo>
                  <a:lnTo>
                    <a:pt x="157401" y="1168279"/>
                  </a:lnTo>
                  <a:lnTo>
                    <a:pt x="143696" y="1266845"/>
                  </a:lnTo>
                  <a:lnTo>
                    <a:pt x="130590" y="1365858"/>
                  </a:lnTo>
                  <a:lnTo>
                    <a:pt x="118086" y="1465311"/>
                  </a:lnTo>
                  <a:lnTo>
                    <a:pt x="106188" y="1565197"/>
                  </a:lnTo>
                  <a:lnTo>
                    <a:pt x="94900" y="1665509"/>
                  </a:lnTo>
                  <a:lnTo>
                    <a:pt x="84226" y="1766240"/>
                  </a:lnTo>
                  <a:lnTo>
                    <a:pt x="74169" y="1867382"/>
                  </a:lnTo>
                  <a:lnTo>
                    <a:pt x="64734" y="1968928"/>
                  </a:lnTo>
                  <a:lnTo>
                    <a:pt x="55923" y="2070871"/>
                  </a:lnTo>
                  <a:lnTo>
                    <a:pt x="47742" y="2173204"/>
                  </a:lnTo>
                  <a:lnTo>
                    <a:pt x="40193" y="2275920"/>
                  </a:lnTo>
                  <a:lnTo>
                    <a:pt x="33280" y="2379011"/>
                  </a:lnTo>
                  <a:lnTo>
                    <a:pt x="27008" y="2482470"/>
                  </a:lnTo>
                  <a:lnTo>
                    <a:pt x="21380" y="2586291"/>
                  </a:lnTo>
                  <a:lnTo>
                    <a:pt x="16400" y="2690466"/>
                  </a:lnTo>
                  <a:lnTo>
                    <a:pt x="12072" y="2794988"/>
                  </a:lnTo>
                  <a:lnTo>
                    <a:pt x="8399" y="2899849"/>
                  </a:lnTo>
                  <a:lnTo>
                    <a:pt x="5385" y="3005043"/>
                  </a:lnTo>
                  <a:lnTo>
                    <a:pt x="3035" y="3110562"/>
                  </a:lnTo>
                  <a:lnTo>
                    <a:pt x="1351" y="3216399"/>
                  </a:lnTo>
                  <a:lnTo>
                    <a:pt x="338" y="3322547"/>
                  </a:lnTo>
                  <a:lnTo>
                    <a:pt x="0" y="3429000"/>
                  </a:lnTo>
                  <a:lnTo>
                    <a:pt x="338" y="3535452"/>
                  </a:lnTo>
                  <a:lnTo>
                    <a:pt x="1351" y="3641600"/>
                  </a:lnTo>
                  <a:lnTo>
                    <a:pt x="3035" y="3747437"/>
                  </a:lnTo>
                  <a:lnTo>
                    <a:pt x="5385" y="3852957"/>
                  </a:lnTo>
                  <a:lnTo>
                    <a:pt x="8399" y="3958151"/>
                  </a:lnTo>
                  <a:lnTo>
                    <a:pt x="12072" y="4063013"/>
                  </a:lnTo>
                  <a:lnTo>
                    <a:pt x="16400" y="4167535"/>
                  </a:lnTo>
                  <a:lnTo>
                    <a:pt x="21380" y="4271710"/>
                  </a:lnTo>
                  <a:lnTo>
                    <a:pt x="27008" y="4375531"/>
                  </a:lnTo>
                  <a:lnTo>
                    <a:pt x="33280" y="4478991"/>
                  </a:lnTo>
                  <a:lnTo>
                    <a:pt x="40193" y="4582083"/>
                  </a:lnTo>
                  <a:lnTo>
                    <a:pt x="47742" y="4684800"/>
                  </a:lnTo>
                  <a:lnTo>
                    <a:pt x="55923" y="4787134"/>
                  </a:lnTo>
                  <a:lnTo>
                    <a:pt x="64734" y="4889078"/>
                  </a:lnTo>
                  <a:lnTo>
                    <a:pt x="74169" y="4990625"/>
                  </a:lnTo>
                  <a:lnTo>
                    <a:pt x="84226" y="5091768"/>
                  </a:lnTo>
                  <a:lnTo>
                    <a:pt x="94900" y="5192499"/>
                  </a:lnTo>
                  <a:lnTo>
                    <a:pt x="106188" y="5292812"/>
                  </a:lnTo>
                  <a:lnTo>
                    <a:pt x="118086" y="5392699"/>
                  </a:lnTo>
                  <a:lnTo>
                    <a:pt x="130590" y="5492154"/>
                  </a:lnTo>
                  <a:lnTo>
                    <a:pt x="143696" y="5591168"/>
                  </a:lnTo>
                  <a:lnTo>
                    <a:pt x="157401" y="5689736"/>
                  </a:lnTo>
                  <a:lnTo>
                    <a:pt x="171700" y="5787848"/>
                  </a:lnTo>
                  <a:lnTo>
                    <a:pt x="186591" y="5885500"/>
                  </a:lnTo>
                  <a:lnTo>
                    <a:pt x="202068" y="5982682"/>
                  </a:lnTo>
                  <a:lnTo>
                    <a:pt x="218129" y="6079389"/>
                  </a:lnTo>
                  <a:lnTo>
                    <a:pt x="234769" y="6175613"/>
                  </a:lnTo>
                  <a:lnTo>
                    <a:pt x="251985" y="6271346"/>
                  </a:lnTo>
                  <a:lnTo>
                    <a:pt x="269773" y="6366582"/>
                  </a:lnTo>
                  <a:lnTo>
                    <a:pt x="288128" y="6461313"/>
                  </a:lnTo>
                  <a:lnTo>
                    <a:pt x="307048" y="6555533"/>
                  </a:lnTo>
                  <a:lnTo>
                    <a:pt x="326529" y="6649234"/>
                  </a:lnTo>
                  <a:lnTo>
                    <a:pt x="346566" y="6742408"/>
                  </a:lnTo>
                  <a:lnTo>
                    <a:pt x="367156" y="6835049"/>
                  </a:lnTo>
                  <a:lnTo>
                    <a:pt x="372618" y="6857999"/>
                  </a:lnTo>
                  <a:lnTo>
                    <a:pt x="5686425" y="6857999"/>
                  </a:lnTo>
                  <a:lnTo>
                    <a:pt x="5686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7305675" y="628650"/>
              <a:ext cx="542925" cy="66675"/>
            </a:xfrm>
            <a:custGeom>
              <a:avLst/>
              <a:gdLst/>
              <a:ahLst/>
              <a:cxnLst/>
              <a:rect l="l" t="t" r="r" b="b"/>
              <a:pathLst>
                <a:path w="542925" h="66675">
                  <a:moveTo>
                    <a:pt x="542925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542925" y="66675"/>
                  </a:lnTo>
                  <a:lnTo>
                    <a:pt x="542925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305675" y="2181225"/>
              <a:ext cx="4391025" cy="19050"/>
            </a:xfrm>
            <a:custGeom>
              <a:avLst/>
              <a:gdLst/>
              <a:ahLst/>
              <a:cxnLst/>
              <a:rect l="l" t="t" r="r" b="b"/>
              <a:pathLst>
                <a:path w="4391025" h="19050">
                  <a:moveTo>
                    <a:pt x="439102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391025" y="19050"/>
                  </a:lnTo>
                  <a:lnTo>
                    <a:pt x="4391025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39965" y="2447861"/>
            <a:ext cx="4279265" cy="27730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1300" marR="5080" indent="-229235">
              <a:lnSpc>
                <a:spcPct val="90400"/>
              </a:lnSpc>
              <a:spcBef>
                <a:spcPts val="275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spc="-10" dirty="0">
                <a:latin typeface="Times New Roman"/>
                <a:cs typeface="Times New Roman"/>
              </a:rPr>
              <a:t>Robustness</a:t>
            </a:r>
            <a:r>
              <a:rPr sz="1500" spc="-10" dirty="0">
                <a:latin typeface="Times New Roman"/>
                <a:cs typeface="Times New Roman"/>
              </a:rPr>
              <a:t>: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hidden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data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remains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intact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even </a:t>
            </a:r>
            <a:r>
              <a:rPr sz="1500" dirty="0">
                <a:latin typeface="Times New Roman"/>
                <a:cs typeface="Times New Roman"/>
              </a:rPr>
              <a:t>after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typical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modifications</a:t>
            </a:r>
            <a:r>
              <a:rPr sz="1500" spc="-7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media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file,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such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as </a:t>
            </a:r>
            <a:r>
              <a:rPr sz="1500" dirty="0">
                <a:latin typeface="Times New Roman"/>
                <a:cs typeface="Times New Roman"/>
              </a:rPr>
              <a:t>compression,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resizing,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or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format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conversion, </a:t>
            </a:r>
            <a:r>
              <a:rPr sz="1500" dirty="0">
                <a:latin typeface="Times New Roman"/>
                <a:cs typeface="Times New Roman"/>
              </a:rPr>
              <a:t>ensuring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robustness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against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unintentional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alterations.</a:t>
            </a:r>
            <a:endParaRPr sz="1500" dirty="0">
              <a:latin typeface="Times New Roman"/>
              <a:cs typeface="Times New Roman"/>
            </a:endParaRPr>
          </a:p>
          <a:p>
            <a:pPr marL="241300" marR="54610" indent="-229235">
              <a:lnSpc>
                <a:spcPct val="89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spc="-10" dirty="0">
                <a:latin typeface="Times New Roman"/>
                <a:cs typeface="Times New Roman"/>
              </a:rPr>
              <a:t>Accessibility</a:t>
            </a:r>
            <a:r>
              <a:rPr sz="1500" spc="-10" dirty="0">
                <a:latin typeface="Times New Roman"/>
                <a:cs typeface="Times New Roman"/>
              </a:rPr>
              <a:t>: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The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solution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includes</a:t>
            </a:r>
            <a:r>
              <a:rPr sz="1500" spc="2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easy-to-</a:t>
            </a:r>
            <a:r>
              <a:rPr sz="1500" spc="-25" dirty="0">
                <a:latin typeface="Times New Roman"/>
                <a:cs typeface="Times New Roman"/>
              </a:rPr>
              <a:t>use </a:t>
            </a:r>
            <a:r>
              <a:rPr sz="1500" dirty="0">
                <a:latin typeface="Times New Roman"/>
                <a:cs typeface="Times New Roman"/>
              </a:rPr>
              <a:t>tools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or</a:t>
            </a:r>
            <a:r>
              <a:rPr sz="1500" spc="-1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APIs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that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allow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users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encode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and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decode </a:t>
            </a:r>
            <a:r>
              <a:rPr sz="1500" dirty="0">
                <a:latin typeface="Times New Roman"/>
                <a:cs typeface="Times New Roman"/>
              </a:rPr>
              <a:t>hidden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messages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with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minimal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effort,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making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Times New Roman"/>
                <a:cs typeface="Times New Roman"/>
              </a:rPr>
              <a:t>it </a:t>
            </a:r>
            <a:r>
              <a:rPr sz="1500" dirty="0">
                <a:latin typeface="Times New Roman"/>
                <a:cs typeface="Times New Roman"/>
              </a:rPr>
              <a:t>accessible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both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technical and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non-</a:t>
            </a:r>
            <a:r>
              <a:rPr sz="1500" dirty="0">
                <a:latin typeface="Times New Roman"/>
                <a:cs typeface="Times New Roman"/>
              </a:rPr>
              <a:t>technical </a:t>
            </a:r>
            <a:r>
              <a:rPr sz="1500" spc="-10" dirty="0">
                <a:latin typeface="Times New Roman"/>
                <a:cs typeface="Times New Roman"/>
              </a:rPr>
              <a:t>users.</a:t>
            </a:r>
            <a:endParaRPr sz="1500" dirty="0">
              <a:latin typeface="Times New Roman"/>
              <a:cs typeface="Times New Roman"/>
            </a:endParaRPr>
          </a:p>
          <a:p>
            <a:pPr marL="241300" marR="203835" indent="-229235">
              <a:lnSpc>
                <a:spcPct val="904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500" b="1" dirty="0">
                <a:latin typeface="Times New Roman"/>
                <a:cs typeface="Times New Roman"/>
              </a:rPr>
              <a:t>Scalability</a:t>
            </a:r>
            <a:r>
              <a:rPr sz="1500" dirty="0">
                <a:latin typeface="Times New Roman"/>
                <a:cs typeface="Times New Roman"/>
              </a:rPr>
              <a:t>: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It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can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handle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large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volumes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of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data </a:t>
            </a:r>
            <a:r>
              <a:rPr sz="1500" spc="-10" dirty="0">
                <a:latin typeface="Times New Roman"/>
                <a:cs typeface="Times New Roman"/>
              </a:rPr>
              <a:t>efficiently,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suitable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for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applications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ranging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from </a:t>
            </a:r>
            <a:r>
              <a:rPr sz="1500" dirty="0">
                <a:latin typeface="Times New Roman"/>
                <a:cs typeface="Times New Roman"/>
              </a:rPr>
              <a:t>secure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communication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and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data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storage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digital </a:t>
            </a:r>
            <a:r>
              <a:rPr sz="1500" dirty="0">
                <a:latin typeface="Times New Roman"/>
                <a:cs typeface="Times New Roman"/>
              </a:rPr>
              <a:t>watermarking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and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intellectual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property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protection.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524" y="0"/>
              <a:ext cx="6086475" cy="68578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96125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105525" cy="6858000"/>
            </a:xfrm>
            <a:custGeom>
              <a:avLst/>
              <a:gdLst/>
              <a:ahLst/>
              <a:cxnLst/>
              <a:rect l="l" t="t" r="r" b="b"/>
              <a:pathLst>
                <a:path w="6105525" h="6858000">
                  <a:moveTo>
                    <a:pt x="61055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05525" y="6858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15050" cy="24860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6105525" cy="2286000"/>
            </a:xfrm>
            <a:custGeom>
              <a:avLst/>
              <a:gdLst/>
              <a:ahLst/>
              <a:cxnLst/>
              <a:rect l="l" t="t" r="r" b="b"/>
              <a:pathLst>
                <a:path w="6105525" h="2286000">
                  <a:moveTo>
                    <a:pt x="610552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6105525" y="2286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0"/>
              </a:spcBef>
            </a:pPr>
            <a:r>
              <a:rPr sz="3350" spc="110" dirty="0"/>
              <a:t>HOW</a:t>
            </a:r>
            <a:r>
              <a:rPr sz="3350" spc="-70" dirty="0"/>
              <a:t> </a:t>
            </a:r>
            <a:r>
              <a:rPr sz="3350" spc="70" dirty="0"/>
              <a:t>DID</a:t>
            </a:r>
            <a:r>
              <a:rPr sz="3350" spc="-110" dirty="0"/>
              <a:t> </a:t>
            </a:r>
            <a:r>
              <a:rPr sz="3350" spc="75" dirty="0"/>
              <a:t>YOU </a:t>
            </a:r>
            <a:r>
              <a:rPr sz="3350" spc="80" dirty="0"/>
              <a:t>COSTIMIZE</a:t>
            </a:r>
            <a:r>
              <a:rPr sz="3350" spc="-85" dirty="0"/>
              <a:t> </a:t>
            </a:r>
            <a:r>
              <a:rPr sz="3350" spc="110" dirty="0"/>
              <a:t>THE</a:t>
            </a:r>
            <a:r>
              <a:rPr sz="3350" spc="-85" dirty="0"/>
              <a:t> </a:t>
            </a:r>
            <a:r>
              <a:rPr sz="3350" spc="110" dirty="0"/>
              <a:t>PROJECT </a:t>
            </a:r>
            <a:r>
              <a:rPr sz="3350" spc="90" dirty="0"/>
              <a:t>AND</a:t>
            </a:r>
            <a:r>
              <a:rPr sz="3350" spc="-55" dirty="0"/>
              <a:t> </a:t>
            </a:r>
            <a:r>
              <a:rPr sz="3350" dirty="0"/>
              <a:t>MAKE</a:t>
            </a:r>
            <a:r>
              <a:rPr sz="3350" spc="-100" dirty="0"/>
              <a:t> </a:t>
            </a:r>
            <a:r>
              <a:rPr sz="3350" dirty="0"/>
              <a:t>IT</a:t>
            </a:r>
            <a:r>
              <a:rPr sz="3350" spc="-120" dirty="0"/>
              <a:t> </a:t>
            </a:r>
            <a:r>
              <a:rPr sz="3350" spc="110" dirty="0"/>
              <a:t>YOUR</a:t>
            </a:r>
            <a:r>
              <a:rPr sz="3350" spc="-125" dirty="0"/>
              <a:t> </a:t>
            </a:r>
            <a:r>
              <a:rPr sz="3350" spc="85" dirty="0"/>
              <a:t>OWN</a:t>
            </a:r>
            <a:endParaRPr sz="3350" dirty="0"/>
          </a:p>
        </p:txBody>
      </p:sp>
      <p:sp>
        <p:nvSpPr>
          <p:cNvPr id="9" name="object 9"/>
          <p:cNvSpPr txBox="1"/>
          <p:nvPr/>
        </p:nvSpPr>
        <p:spPr>
          <a:xfrm>
            <a:off x="841057" y="3064128"/>
            <a:ext cx="4505960" cy="26752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149860" indent="-229235">
              <a:lnSpc>
                <a:spcPct val="9020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dirty="0">
                <a:latin typeface="Times New Roman"/>
                <a:cs typeface="Times New Roman"/>
              </a:rPr>
              <a:t>Algorithm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Selection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and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Enhancement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would </a:t>
            </a:r>
            <a:r>
              <a:rPr sz="1400" dirty="0">
                <a:latin typeface="Times New Roman"/>
                <a:cs typeface="Times New Roman"/>
              </a:rPr>
              <a:t>carefully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select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possibly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enhance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steganographic </a:t>
            </a:r>
            <a:r>
              <a:rPr sz="1400" dirty="0">
                <a:latin typeface="Times New Roman"/>
                <a:cs typeface="Times New Roman"/>
              </a:rPr>
              <a:t>algorithms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ensure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meet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modern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security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standards </a:t>
            </a:r>
            <a:r>
              <a:rPr sz="1400" dirty="0">
                <a:latin typeface="Times New Roman"/>
                <a:cs typeface="Times New Roman"/>
              </a:rPr>
              <a:t>while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optimizing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them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efficiency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robustness.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This </a:t>
            </a:r>
            <a:r>
              <a:rPr sz="1400" dirty="0">
                <a:latin typeface="Times New Roman"/>
                <a:cs typeface="Times New Roman"/>
              </a:rPr>
              <a:t>might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involve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implementing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newer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algorithms </a:t>
            </a:r>
            <a:r>
              <a:rPr sz="1400" spc="-25" dirty="0">
                <a:latin typeface="Times New Roman"/>
                <a:cs typeface="Times New Roman"/>
              </a:rPr>
              <a:t>or </a:t>
            </a:r>
            <a:r>
              <a:rPr sz="1400" spc="-10" dirty="0">
                <a:latin typeface="Times New Roman"/>
                <a:cs typeface="Times New Roman"/>
              </a:rPr>
              <a:t>improving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existing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ones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handle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larger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payloads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or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more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resistant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statistical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analysis.</a:t>
            </a:r>
            <a:endParaRPr sz="1400" dirty="0">
              <a:latin typeface="Times New Roman"/>
              <a:cs typeface="Times New Roman"/>
            </a:endParaRPr>
          </a:p>
          <a:p>
            <a:pPr marL="241300" marR="5080" indent="-229235">
              <a:lnSpc>
                <a:spcPct val="903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dirty="0">
                <a:latin typeface="Times New Roman"/>
                <a:cs typeface="Times New Roman"/>
              </a:rPr>
              <a:t>User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Interface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and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Experience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Designing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intuitive</a:t>
            </a:r>
            <a:r>
              <a:rPr sz="1400" spc="5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user-</a:t>
            </a:r>
            <a:r>
              <a:rPr sz="1400" dirty="0">
                <a:latin typeface="Times New Roman"/>
                <a:cs typeface="Times New Roman"/>
              </a:rPr>
              <a:t>friendly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interface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crucial.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 would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customize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the </a:t>
            </a:r>
            <a:r>
              <a:rPr sz="1400" dirty="0">
                <a:latin typeface="Times New Roman"/>
                <a:cs typeface="Times New Roman"/>
              </a:rPr>
              <a:t>user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interface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make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embedding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extraction </a:t>
            </a:r>
            <a:r>
              <a:rPr sz="1400" dirty="0">
                <a:latin typeface="Times New Roman"/>
                <a:cs typeface="Times New Roman"/>
              </a:rPr>
              <a:t>processes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straightforward,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possibly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integrating</a:t>
            </a:r>
            <a:r>
              <a:rPr sz="1400" dirty="0">
                <a:latin typeface="Times New Roman"/>
                <a:cs typeface="Times New Roman"/>
              </a:rPr>
              <a:t> drag-</a:t>
            </a:r>
            <a:r>
              <a:rPr sz="1400" spc="-20" dirty="0">
                <a:latin typeface="Times New Roman"/>
                <a:cs typeface="Times New Roman"/>
              </a:rPr>
              <a:t>and- </a:t>
            </a:r>
            <a:r>
              <a:rPr sz="1400" dirty="0">
                <a:latin typeface="Times New Roman"/>
                <a:cs typeface="Times New Roman"/>
              </a:rPr>
              <a:t>drop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functionality,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progress indicators,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clear</a:t>
            </a:r>
            <a:r>
              <a:rPr sz="1400" spc="5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instructions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enhance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usability.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057" y="2339276"/>
            <a:ext cx="5170805" cy="37363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1300" marR="28575" indent="-229235">
              <a:lnSpc>
                <a:spcPct val="91000"/>
              </a:lnSpc>
              <a:spcBef>
                <a:spcPts val="245"/>
              </a:spcBef>
              <a:buFont typeface="Arial"/>
              <a:buChar char="•"/>
              <a:tabLst>
                <a:tab pos="241300" algn="l"/>
              </a:tabLst>
            </a:pPr>
            <a:r>
              <a:rPr sz="1100" b="1" dirty="0">
                <a:latin typeface="Times New Roman"/>
                <a:cs typeface="Times New Roman"/>
              </a:rPr>
              <a:t>Integration</a:t>
            </a:r>
            <a:r>
              <a:rPr sz="1100" b="1" spc="-8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of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Security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Measures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Apart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from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embedding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data,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ensuring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security</a:t>
            </a:r>
            <a:r>
              <a:rPr sz="1100" spc="5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embedded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information is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paramount.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would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integrate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strong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encryption </a:t>
            </a:r>
            <a:r>
              <a:rPr sz="1100" dirty="0">
                <a:latin typeface="Times New Roman"/>
                <a:cs typeface="Times New Roman"/>
              </a:rPr>
              <a:t>techniques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(like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AES)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 encrypting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data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before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embedding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it,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ensuring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that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even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if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6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carrier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file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is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compromised,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embedded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information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remains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secure.</a:t>
            </a:r>
            <a:endParaRPr sz="1100" dirty="0">
              <a:latin typeface="Times New Roman"/>
              <a:cs typeface="Times New Roman"/>
            </a:endParaRPr>
          </a:p>
          <a:p>
            <a:pPr marL="241300" marR="144780" indent="-229235">
              <a:lnSpc>
                <a:spcPct val="91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1100" b="1" dirty="0">
                <a:latin typeface="Times New Roman"/>
                <a:cs typeface="Times New Roman"/>
              </a:rPr>
              <a:t>Performance</a:t>
            </a:r>
            <a:r>
              <a:rPr sz="1100" b="1" spc="-5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Optimization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Optimizing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performance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steganography </a:t>
            </a:r>
            <a:r>
              <a:rPr sz="1100" dirty="0">
                <a:latin typeface="Times New Roman"/>
                <a:cs typeface="Times New Roman"/>
              </a:rPr>
              <a:t>operations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essential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real-world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usability.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This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could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involve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minimizing computational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overhead </a:t>
            </a:r>
            <a:r>
              <a:rPr sz="1100" spc="-10" dirty="0">
                <a:latin typeface="Times New Roman"/>
                <a:cs typeface="Times New Roman"/>
              </a:rPr>
              <a:t>during</a:t>
            </a:r>
            <a:r>
              <a:rPr sz="1100" dirty="0">
                <a:latin typeface="Times New Roman"/>
                <a:cs typeface="Times New Roman"/>
              </a:rPr>
              <a:t> embedding and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extraction,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optimizing</a:t>
            </a:r>
            <a:r>
              <a:rPr sz="1100" dirty="0">
                <a:latin typeface="Times New Roman"/>
                <a:cs typeface="Times New Roman"/>
              </a:rPr>
              <a:t> memory </a:t>
            </a:r>
            <a:r>
              <a:rPr sz="1100" spc="-10" dirty="0">
                <a:latin typeface="Times New Roman"/>
                <a:cs typeface="Times New Roman"/>
              </a:rPr>
              <a:t>usage,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ensuring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that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process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runs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efficiently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various</a:t>
            </a:r>
            <a:r>
              <a:rPr sz="1100" spc="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hardware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configurations.</a:t>
            </a:r>
            <a:endParaRPr sz="1100" dirty="0">
              <a:latin typeface="Times New Roman"/>
              <a:cs typeface="Times New Roman"/>
            </a:endParaRPr>
          </a:p>
          <a:p>
            <a:pPr marL="241300" marR="61594" indent="-229235">
              <a:lnSpc>
                <a:spcPct val="896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100" b="1" dirty="0">
                <a:latin typeface="Times New Roman"/>
                <a:cs typeface="Times New Roman"/>
              </a:rPr>
              <a:t>Customization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and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Extensibility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Providing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options for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customization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allows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users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to </a:t>
            </a:r>
            <a:r>
              <a:rPr sz="1100" dirty="0">
                <a:latin typeface="Times New Roman"/>
                <a:cs typeface="Times New Roman"/>
              </a:rPr>
              <a:t>tailor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steganography </a:t>
            </a:r>
            <a:r>
              <a:rPr sz="1100" spc="-10" dirty="0">
                <a:latin typeface="Times New Roman"/>
                <a:cs typeface="Times New Roman"/>
              </a:rPr>
              <a:t>process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 their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specific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needs.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This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might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include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adjustable </a:t>
            </a:r>
            <a:r>
              <a:rPr sz="1100" dirty="0">
                <a:latin typeface="Times New Roman"/>
                <a:cs typeface="Times New Roman"/>
              </a:rPr>
              <a:t>parameters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embedding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density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(how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much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data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embed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relative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cover </a:t>
            </a:r>
            <a:r>
              <a:rPr sz="1100" dirty="0">
                <a:latin typeface="Times New Roman"/>
                <a:cs typeface="Times New Roman"/>
              </a:rPr>
              <a:t>media),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support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different file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formats,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ability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choose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different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embedding </a:t>
            </a:r>
            <a:r>
              <a:rPr sz="1100" dirty="0">
                <a:latin typeface="Times New Roman"/>
                <a:cs typeface="Times New Roman"/>
              </a:rPr>
              <a:t>algorithms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depending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desired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level</a:t>
            </a:r>
            <a:r>
              <a:rPr sz="1100" spc="-6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security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versus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invisibility.</a:t>
            </a:r>
            <a:endParaRPr sz="1100" dirty="0">
              <a:latin typeface="Times New Roman"/>
              <a:cs typeface="Times New Roman"/>
            </a:endParaRPr>
          </a:p>
          <a:p>
            <a:pPr marL="241300" marR="139700" indent="-229235">
              <a:lnSpc>
                <a:spcPct val="91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1100" b="1" dirty="0">
                <a:latin typeface="Times New Roman"/>
                <a:cs typeface="Times New Roman"/>
              </a:rPr>
              <a:t>Documentation</a:t>
            </a:r>
            <a:r>
              <a:rPr sz="1100" b="1" spc="-4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and</a:t>
            </a:r>
            <a:r>
              <a:rPr sz="1100" b="1" spc="-3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Support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Clear</a:t>
            </a:r>
            <a:r>
              <a:rPr sz="1100" spc="-7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documentation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and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responsive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support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channels </a:t>
            </a:r>
            <a:r>
              <a:rPr sz="1100" dirty="0">
                <a:latin typeface="Times New Roman"/>
                <a:cs typeface="Times New Roman"/>
              </a:rPr>
              <a:t>are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crucial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for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users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understand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effectively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use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steganography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tool. Customizing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 </a:t>
            </a:r>
            <a:r>
              <a:rPr sz="1100" spc="-10" dirty="0">
                <a:latin typeface="Times New Roman"/>
                <a:cs typeface="Times New Roman"/>
              </a:rPr>
              <a:t>documentation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include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detailed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examples,</a:t>
            </a:r>
            <a:r>
              <a:rPr sz="1100" dirty="0">
                <a:latin typeface="Times New Roman"/>
                <a:cs typeface="Times New Roman"/>
              </a:rPr>
              <a:t> FAQs,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and </a:t>
            </a:r>
            <a:r>
              <a:rPr sz="1100" spc="-10" dirty="0">
                <a:latin typeface="Times New Roman"/>
                <a:cs typeface="Times New Roman"/>
              </a:rPr>
              <a:t>troubleshooting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tips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would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enhance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user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confidence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satisfaction.</a:t>
            </a:r>
            <a:endParaRPr sz="1100" dirty="0">
              <a:latin typeface="Times New Roman"/>
              <a:cs typeface="Times New Roman"/>
            </a:endParaRPr>
          </a:p>
          <a:p>
            <a:pPr marL="241300" marR="5080" indent="-229235">
              <a:lnSpc>
                <a:spcPct val="910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1100" b="1" dirty="0">
                <a:latin typeface="Times New Roman"/>
                <a:cs typeface="Times New Roman"/>
              </a:rPr>
              <a:t>Testing</a:t>
            </a:r>
            <a:r>
              <a:rPr sz="1100" b="1" spc="-2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and</a:t>
            </a:r>
            <a:r>
              <a:rPr sz="1100" b="1" spc="-8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Times New Roman"/>
                <a:cs typeface="Times New Roman"/>
              </a:rPr>
              <a:t>Validation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Rigorous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testing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validation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are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essential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ensure</a:t>
            </a:r>
            <a:r>
              <a:rPr sz="1100" spc="5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the </a:t>
            </a:r>
            <a:r>
              <a:rPr sz="1100" dirty="0">
                <a:latin typeface="Times New Roman"/>
                <a:cs typeface="Times New Roman"/>
              </a:rPr>
              <a:t>reliability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security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steganography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solution.</a:t>
            </a:r>
            <a:r>
              <a:rPr sz="1100" spc="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Customizing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testing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process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to </a:t>
            </a:r>
            <a:r>
              <a:rPr sz="1100" dirty="0">
                <a:latin typeface="Times New Roman"/>
                <a:cs typeface="Times New Roman"/>
              </a:rPr>
              <a:t>include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comprehensive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test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cases,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security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audits,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and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performance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benchmarks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would </a:t>
            </a:r>
            <a:r>
              <a:rPr sz="1100" dirty="0">
                <a:latin typeface="Times New Roman"/>
                <a:cs typeface="Times New Roman"/>
              </a:rPr>
              <a:t>validate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effectiveness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the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solution.</a:t>
            </a:r>
            <a:endParaRPr sz="11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53225" y="0"/>
            <a:ext cx="5438775" cy="6858000"/>
            <a:chOff x="6753225" y="0"/>
            <a:chExt cx="543877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225" y="0"/>
              <a:ext cx="5438775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0"/>
              <a:ext cx="5334000" cy="685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1453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STUDENT DETAILS</vt:lpstr>
      <vt:lpstr>STEGANOGRAPHY</vt:lpstr>
      <vt:lpstr>STEGANOGRAPHY AGENDA</vt:lpstr>
      <vt:lpstr>PROJECT OVERVIEW</vt:lpstr>
      <vt:lpstr>PowerPoint Presentation</vt:lpstr>
      <vt:lpstr>PowerPoint Presentation</vt:lpstr>
      <vt:lpstr>PowerPoint Presentation</vt:lpstr>
      <vt:lpstr>HOW DID YOU COSTIMIZE THE PROJECT AND MAKE IT YOUR OWN</vt:lpstr>
      <vt:lpstr>PowerPoint Presentation</vt:lpstr>
      <vt:lpstr>MODELING</vt:lpstr>
      <vt:lpstr>TYPES OF STEGANOGRAPHY</vt:lpstr>
      <vt:lpstr>RESULT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Naga Roop Kumar Ogirala</cp:lastModifiedBy>
  <cp:revision>2</cp:revision>
  <dcterms:created xsi:type="dcterms:W3CDTF">2024-07-12T14:14:12Z</dcterms:created>
  <dcterms:modified xsi:type="dcterms:W3CDTF">2024-07-12T15:29:56Z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2024-07-08T00:00:00Z</vt:filetime>
  </property>
  <property fmtid="{D5CDD505-2E9C-101B-9397-08002B2CF9AE}" pid="3" name="LastSaved">
    <vt:filetime>2024-07-12T00:00:00Z</vt:filetime>
  </property>
</Properties>
</file>